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754" r:id="rId7"/>
    <p:sldMasterId id="214748384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y="6858000" cx="12192000"/>
  <p:notesSz cx="6858000" cy="9144000"/>
  <p:embeddedFontLst>
    <p:embeddedFont>
      <p:font typeface="Manrop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UcCk6pmhmcdJHCxo16sbXK/u/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C85229-F2C2-4191-AB19-C5122B6344FD}">
  <a:tblStyle styleId="{D4C85229-F2C2-4191-AB19-C5122B6344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font" Target="fonts/Manrope-bold.fntdata"/><Relationship Id="rId25" Type="http://schemas.openxmlformats.org/officeDocument/2006/relationships/font" Target="fonts/Manrope-regular.fntdata"/><Relationship Id="rId27" Type="http://customschemas.google.com/relationships/presentationmetadata" Target="meta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8" name="Google Shape;42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30c90cae13d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5" name="Google Shape;4345;g30c90cae13d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30c90cae13d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3" name="Google Shape;4353;g30c90cae13d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g30c90cae13d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1" name="Google Shape;4361;g30c90cae13d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6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30c68b574f2_1_1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8" name="Google Shape;4368;g30c68b574f2_1_1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g2fc6898bfeb_0_2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4" name="Google Shape;4374;g2fc6898bfeb_0_26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g30d605302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2" name="Google Shape;4402;g30d605302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2fc6898bfeb_0_5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3" name="Google Shape;4273;g2fc6898bfeb_0_5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2fc68a0233e_1_26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1" name="Google Shape;4281;g2fc68a0233e_1_26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30c68b574f2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8" name="Google Shape;4288;g30c68b574f2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30c68b574f2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5" name="Google Shape;4295;g30c68b574f2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30c90cae13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3" name="Google Shape;4313;g30c90cae13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g30c4b6c09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1" name="Google Shape;4321;g30c4b6c090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30c68b574f2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9" name="Google Shape;4329;g30c68b574f2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30c68b574f2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7" name="Google Shape;4337;g30c68b574f2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fc6898bfeb_0_39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g2fc6898bfeb_0_3924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g2fc6898bfeb_0_3924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fc6898bfeb_0_39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g2fc6898bfeb_0_3928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g2fc6898bfeb_0_3928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g2fc6898bfeb_0_3928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g2fc6898bfeb_0_3928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fc6898bfeb_0_39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g2fc6898bfeb_0_3934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g2fc6898bfeb_0_3934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g2fc6898bfeb_0_3934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g2fc6898bfeb_0_3934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g2fc6898bfeb_0_3934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g2fc6898bfeb_0_3934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fc6898bfeb_0_39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g2fc6898bfeb_0_3942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g2fc6898bfeb_0_3942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g2fc6898bfeb_0_3942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g2fc6898bfeb_0_3942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g2fc6898bfeb_0_3942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g2fc6898bfeb_0_3942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g2fc6898bfeb_0_3942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g2fc6898bfeb_0_3942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fc6898bfeb_0_39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g2fc6898bfeb_0_3952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g2fc6898bfeb_0_3952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g2fc6898bfeb_0_3952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g2fc6898bfeb_0_3952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g2fc6898bfeb_0_3952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g2fc6898bfeb_0_3952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g2fc6898bfeb_0_3952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g2fc6898bfeb_0_3952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g2fc6898bfeb_0_3952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g2fc6898bfeb_0_3952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g2fc6898bfeb_0_3952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g2fc6898bfeb_0_3952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g2fc6898bfeb_0_3952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g2fc6898bfeb_0_3952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g2fc6898bfeb_0_3952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fc6898bfeb_0_52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g2fc6898bfeb_0_5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g2fc6898bfeb_0_528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g2fc6898bfeb_0_528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g2fc6898bfeb_0_52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4" name="Google Shape;1694;g2fc6898bfeb_0_5281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5" name="Google Shape;1695;g2fc6898bfeb_0_5281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6" name="Google Shape;1696;g2fc6898bfeb_0_5281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7" name="Google Shape;1697;g2fc6898bfeb_0_5281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g2fc6898bfeb_0_5281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9" name="Google Shape;1699;g2fc6898bfeb_0_5281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g2fc6898bfeb_0_5281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1" name="Google Shape;1701;g2fc6898bfeb_0_5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fc6898bfeb_0_52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g2fc6898bfeb_0_5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5" name="Google Shape;1705;g2fc6898bfeb_0_529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g2fc6898bfeb_0_529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g2fc6898bfeb_0_5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8" name="Google Shape;1708;g2fc6898bfeb_0_5295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g2fc6898bfeb_0_5295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g2fc6898bfeb_0_5295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1" name="Google Shape;1711;g2fc6898bfeb_0_5295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2" name="Google Shape;1712;g2fc6898bfeb_0_5295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3" name="Google Shape;1713;g2fc6898bfeb_0_5295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g2fc6898bfeb_0_5295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g2fc6898bfeb_0_5295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g2fc6898bfeb_0_5295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7" name="Google Shape;1717;g2fc6898bfeb_0_5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fc6898bfeb_0_53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g2fc6898bfeb_0_5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g2fc6898bfeb_0_531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2" name="Google Shape;1722;g2fc6898bfeb_0_531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3" name="Google Shape;1723;g2fc6898bfeb_0_53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g2fc6898bfeb_0_5311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g2fc6898bfeb_0_5311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g2fc6898bfeb_0_5311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g2fc6898bfeb_0_5311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8" name="Google Shape;1728;g2fc6898bfeb_0_5311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9" name="Google Shape;1729;g2fc6898bfeb_0_5311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g2fc6898bfeb_0_5311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g2fc6898bfeb_0_5311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g2fc6898bfeb_0_5311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2fc6898bfeb_0_5311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2fc6898bfeb_0_5311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2fc6898bfeb_0_5311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2fc6898bfeb_0_5311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2fc6898bfeb_0_5311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2fc6898bfeb_0_5311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9" name="Google Shape;1739;g2fc6898bfeb_0_5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fc6898bfeb_0_53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2" name="Google Shape;1742;g2fc6898bfeb_0_5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3" name="Google Shape;1743;g2fc6898bfeb_0_533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4" name="Google Shape;1744;g2fc6898bfeb_0_533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g2fc6898bfeb_0_53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g2fc6898bfeb_0_5333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g2fc6898bfeb_0_5333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g2fc6898bfeb_0_5333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g2fc6898bfeb_0_5333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0" name="Google Shape;1750;g2fc6898bfeb_0_5333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1" name="Google Shape;1751;g2fc6898bfeb_0_5333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g2fc6898bfeb_0_5333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g2fc6898bfeb_0_5333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g2fc6898bfeb_0_5333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2fc6898bfeb_0_5333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2fc6898bfeb_0_5333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2fc6898bfeb_0_5333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2fc6898bfeb_0_5333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2fc6898bfeb_0_5333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2fc6898bfeb_0_5333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2fc6898bfeb_0_5333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2fc6898bfeb_0_5333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2fc6898bfeb_0_5333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2fc6898bfeb_0_5333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2fc6898bfeb_0_5333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2fc6898bfeb_0_5333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2fc6898bfeb_0_5333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2fc6898bfeb_0_5333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2fc6898bfeb_0_5333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0" name="Google Shape;1770;g2fc6898bfeb_0_5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2fc6898bfeb_0_5333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fc6898bfeb_0_53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4" name="Google Shape;1774;g2fc6898bfeb_0_53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5" name="Google Shape;1775;g2fc6898bfeb_0_536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Google Shape;1776;g2fc6898bfeb_0_536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g2fc6898bfeb_0_536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g2fc6898bfeb_0_5365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g2fc6898bfeb_0_5365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g2fc6898bfeb_0_5365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1" name="Google Shape;1781;g2fc6898bfeb_0_5365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2" name="Google Shape;1782;g2fc6898bfeb_0_5365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3" name="Google Shape;1783;g2fc6898bfeb_0_5365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g2fc6898bfeb_0_5365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g2fc6898bfeb_0_5365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g2fc6898bfeb_0_5365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2fc6898bfeb_0_5365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2fc6898bfeb_0_5365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2fc6898bfeb_0_5365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2fc6898bfeb_0_5365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2fc6898bfeb_0_5365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2fc6898bfeb_0_5365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2fc6898bfeb_0_5365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2fc6898bfeb_0_5365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2fc6898bfeb_0_5365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2fc6898bfeb_0_5365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2fc6898bfeb_0_5365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2fc6898bfeb_0_5365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2fc6898bfeb_0_5365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2fc6898bfeb_0_5365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2fc6898bfeb_0_5365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2fc6898bfeb_0_5365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2fc6898bfeb_0_5365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2fc6898bfeb_0_5365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2fc6898bfeb_0_5365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2fc6898bfeb_0_5365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2fc6898bfeb_0_5365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08" name="Google Shape;1808;g2fc6898bfeb_0_5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fc6898bfeb_0_54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g2fc6898bfeb_0_54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g2fc6898bfeb_0_540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3" name="Google Shape;1813;g2fc6898bfeb_0_540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4" name="Google Shape;1814;g2fc6898bfeb_0_5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g2fc6898bfeb_0_5402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16" name="Google Shape;1816;g2fc6898bfeb_0_5402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7" name="Google Shape;1817;g2fc6898bfeb_0_5402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g2fc6898bfeb_0_5402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g2fc6898bfeb_0_5402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0" name="Google Shape;1820;g2fc6898bfeb_0_5402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1" name="Google Shape;1821;g2fc6898bfeb_0_5402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2" name="Google Shape;1822;g2fc6898bfeb_0_5402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g2fc6898bfeb_0_5402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g2fc6898bfeb_0_5402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2fc6898bfeb_0_5402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g2fc6898bfeb_0_5402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g2fc6898bfeb_0_5402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2fc6898bfeb_0_5402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g2fc6898bfeb_0_5402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g2fc6898bfeb_0_5402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g2fc6898bfeb_0_5402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g2fc6898bfeb_0_5402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g2fc6898bfeb_0_5402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g2fc6898bfeb_0_5402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g2fc6898bfeb_0_5402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g2fc6898bfeb_0_5402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2fc6898bfeb_0_5402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2fc6898bfeb_0_5402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fc6898bfeb_0_54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2fc6898bfeb_0_54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g2fc6898bfeb_0_543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Google Shape;1843;g2fc6898bfeb_0_543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g2fc6898bfeb_0_5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g2fc6898bfeb_0_5432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g2fc6898bfeb_0_5432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g2fc6898bfeb_0_5432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g2fc6898bfeb_0_5432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9" name="Google Shape;1849;g2fc6898bfeb_0_5432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0" name="Google Shape;1850;g2fc6898bfeb_0_5432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2fc6898bfeb_0_5432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g2fc6898bfeb_0_5432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g2fc6898bfeb_0_5432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2fc6898bfeb_0_5432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2fc6898bfeb_0_5432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2fc6898bfeb_0_5432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7" name="Google Shape;1857;g2fc6898bfeb_0_5432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g2fc6898bfeb_0_5432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g2fc6898bfeb_0_5432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g2fc6898bfeb_0_5432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g2fc6898bfeb_0_5432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g2fc6898bfeb_0_5432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g2fc6898bfeb_0_5432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fc6898bfeb_0_54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g2fc6898bfeb_0_545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g2fc6898bfeb_0_545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8" name="Google Shape;1868;g2fc6898bfeb_0_545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2fc6898bfeb_0_545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0" name="Google Shape;1870;g2fc6898bfeb_0_54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fc6898bfeb_0_54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3" name="Google Shape;1873;g2fc6898bfeb_0_546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g2fc6898bfeb_0_546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Google Shape;1875;g2fc6898bfeb_0_5464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g2fc6898bfeb_0_5464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7" name="Google Shape;1877;g2fc6898bfeb_0_54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fc6898bfeb_0_547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g2fc6898bfeb_0_54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g2fc6898bfeb_0_5471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g2fc6898bfeb_0_5471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g2fc6898bfeb_0_5471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fc6898bfeb_0_54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6" name="Google Shape;1886;g2fc6898bfeb_0_5477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g2fc6898bfeb_0_5477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g2fc6898bfeb_0_5477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g2fc6898bfeb_0_5477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g2fc6898bfeb_0_5477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g2fc6898bfeb_0_5477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g2fc6898bfeb_0_5477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g2fc6898bfeb_0_547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fc6898bfeb_0_54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2fc6898bfeb_0_5487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g2fc6898bfeb_0_5487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g2fc6898bfeb_0_5487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2fc6898bfeb_0_5487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0" name="Google Shape;1900;g2fc6898bfeb_0_5487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g2fc6898bfeb_0_5487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2fc6898bfeb_0_5487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g2fc6898bfeb_0_5487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g2fc6898bfeb_0_5487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2fc6898bfeb_0_5487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2fc6898bfeb_0_5487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2fc6898bfeb_0_5487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2fc6898bfeb_0_5487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2fc6898bfeb_0_5487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2fc6898bfeb_0_5487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2fc6898bfeb_0_5487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fc6898bfeb_0_55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4" name="Google Shape;1914;g2fc6898bfeb_0_5505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g2fc6898bfeb_0_5505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g2fc6898bfeb_0_5505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g2fc6898bfeb_0_5505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2fc6898bfeb_0_5505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g2fc6898bfeb_0_5505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g2fc6898bfeb_0_5505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2fc6898bfeb_0_5505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2fc6898bfeb_0_5505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2fc6898bfeb_0_5505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2fc6898bfeb_0_5505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2fc6898bfeb_0_5505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2fc6898bfeb_0_5505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2fc6898bfeb_0_5505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2fc6898bfeb_0_5505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2fc6898bfeb_0_5505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fc6898bfeb_0_55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2fc6898bfeb_0_5523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3" name="Google Shape;1933;g2fc6898bfeb_0_5523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4" name="Google Shape;1934;g2fc6898bfeb_0_5523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2fc6898bfeb_0_5523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6" name="Google Shape;1936;g2fc6898bfeb_0_5523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7" name="Google Shape;1937;g2fc6898bfeb_0_5523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g2fc6898bfeb_0_5523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g2fc6898bfeb_0_5523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fc6898bfeb_0_553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2fc6898bfeb_0_553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g2fc6898bfeb_0_55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4" name="Google Shape;1944;g2fc6898bfeb_0_5533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2fc6898bfeb_0_5533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g2fc6898bfeb_0_5533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7" name="Google Shape;1947;g2fc6898bfeb_0_5533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g2fc6898bfeb_0_5533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9" name="Google Shape;1949;g2fc6898bfeb_0_5533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g2fc6898bfeb_0_5533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g2fc6898bfeb_0_5533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g2fc6898bfeb_0_5533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2fc6898bfeb_0_5533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2fc6898bfeb_0_5533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2fc6898bfeb_0_5533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2fc6898bfeb_0_5533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2fc6898bfeb_0_5533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2fc6898bfeb_0_5533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2fc6898bfeb_0_5533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2fc6898bfeb_0_5533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2fc6898bfeb_0_5533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2fc6898bfeb_0_5533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2fc6898bfeb_0_5533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2fc6898bfeb_0_5533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2fc6898bfeb_0_5533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2fc6898bfeb_0_5533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fc6898bfeb_0_5560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g2fc6898bfeb_0_55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2fc6898bfeb_0_5560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g2fc6898bfeb_0_5560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2fc6898bfeb_0_5560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g2fc6898bfeb_0_5560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g2fc6898bfeb_0_5560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g2fc6898bfeb_0_556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2fc6898bfeb_0_5560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7" name="Google Shape;1977;g2fc6898bfeb_0_5560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2fc6898bfeb_0_5571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g2fc6898bfeb_0_5571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2fc6898bfeb_0_5571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2fc6898bfeb_0_55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2fc6898bfeb_0_5571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g2fc6898bfeb_0_5571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5" name="Google Shape;1985;g2fc6898bfeb_0_5571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g2fc6898bfeb_0_5571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7" name="Google Shape;1987;g2fc6898bfeb_0_5571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8" name="Google Shape;1988;g2fc6898bfeb_0_5571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g2fc6898bfeb_0_5571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g2fc6898bfeb_0_5571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1" name="Google Shape;1991;g2fc6898bfeb_0_5571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2" name="Google Shape;1992;g2fc6898bfeb_0_5571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3" name="Google Shape;1993;g2fc6898bfeb_0_5571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4" name="Google Shape;1994;g2fc6898bfeb_0_5571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2fc6898bfeb_0_5571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2fc6898bfeb_0_5571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g2fc6898bfeb_0_5571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g2fc6898bfeb_0_557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2fc6898bfeb_0_55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g2fc6898bfeb_0_5592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2" name="Google Shape;2002;g2fc6898bfeb_0_5592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g2fc6898bfeb_0_5592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2fc6898bfeb_0_5592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5" name="Google Shape;2005;g2fc6898bfeb_0_5592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6" name="Google Shape;2006;g2fc6898bfeb_0_5592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2fc6898bfeb_0_5592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g2fc6898bfeb_0_5592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g2fc6898bfeb_0_5592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2fc6898bfeb_0_5592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1" name="Google Shape;2011;g2fc6898bfeb_0_5592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2" name="Google Shape;2012;g2fc6898bfeb_0_5592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2fc6898bfeb_0_5592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4" name="Google Shape;2014;g2fc6898bfeb_0_5592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5" name="Google Shape;2015;g2fc6898bfeb_0_5592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2fc6898bfeb_0_559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fc6898bfeb_0_56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2fc6898bfeb_0_5610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2fc6898bfeb_0_5610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2fc6898bfeb_0_5610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2fc6898bfeb_0_5610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g2fc6898bfeb_0_5610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g2fc6898bfeb_0_5610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2fc6898bfeb_0_5610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g2fc6898bfeb_0_5610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g2fc6898bfeb_0_5610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2fc6898bfeb_0_561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2fc6898bfeb_0_5622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g2fc6898bfeb_0_5622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g2fc6898bfeb_0_5622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g2fc6898bfeb_0_5622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g2fc6898bfeb_0_5622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2fc6898bfeb_0_5622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2fc6898bfeb_0_5622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g2fc6898bfeb_0_5622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g2fc6898bfeb_0_5622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g2fc6898bfeb_0_5622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2fc6898bfeb_0_5622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fc6898bfeb_0_5634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2fc6898bfeb_0_56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4" name="Google Shape;2044;g2fc6898bfeb_0_5634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5" name="Google Shape;2045;g2fc6898bfeb_0_5634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6" name="Google Shape;2046;g2fc6898bfeb_0_5634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7" name="Google Shape;2047;g2fc6898bfeb_0_5634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8" name="Google Shape;2048;g2fc6898bfeb_0_5634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2fc6898bfeb_0_5634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g2fc6898bfeb_0_5634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g2fc6898bfeb_0_5634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g2fc6898bfeb_0_5634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2fc6898bfeb_0_5634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2fc6898bfeb_0_5634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g2fc6898bfeb_0_5634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2fc6898bfeb_0_5634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2fc6898bfeb_0_5634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g2fc6898bfeb_0_5634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g2fc6898bfeb_0_5634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g2fc6898bfeb_0_5634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2fc6898bfeb_0_5634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2fc6898bfeb_0_5634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g2fc6898bfeb_0_5634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fc6898bfeb_0_56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2fc6898bfeb_0_5657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g2fc6898bfeb_0_5657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g2fc6898bfeb_0_5657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2fc6898bfeb_0_5657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g2fc6898bfeb_0_5657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2fc6898bfeb_0_5657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2fc6898bfeb_0_5657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2fc6898bfeb_0_5657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g2fc6898bfeb_0_5657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g2fc6898bfeb_0_5657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g2fc6898bfeb_0_5657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g2fc6898bfeb_0_5657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2fc6898bfeb_0_5657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g2fc6898bfeb_0_5657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g2fc6898bfeb_0_5657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g2fc6898bfeb_0_5657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g2fc6898bfeb_0_5657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2fc6898bfeb_0_5657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g2fc6898bfeb_0_5657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2fc6898bfeb_0_5657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2fc6898bfeb_0_565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fc6898bfeb_0_5680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2fc6898bfeb_0_5680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g2fc6898bfeb_0_5680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2fc6898bfeb_0_5680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2fc6898bfeb_0_56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g2fc6898bfeb_0_5680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g2fc6898bfeb_0_5680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g2fc6898bfeb_0_5680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g2fc6898bfeb_0_5680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g2fc6898bfeb_0_5680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g2fc6898bfeb_0_5680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g2fc6898bfeb_0_5680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g2fc6898bfeb_0_5680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g2fc6898bfeb_0_568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2fc6898bfeb_0_56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2fc6898bfeb_0_5695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2fc6898bfeb_0_5695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2fc6898bfeb_0_5695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2fc6898bfeb_0_5695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g2fc6898bfeb_0_5695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g2fc6898bfeb_0_5695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2fc6898bfeb_0_5695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g2fc6898bfeb_0_5695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g2fc6898bfeb_0_5695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2fc6898bfeb_0_5695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2fc6898bfeb_0_5695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2fc6898bfeb_0_5695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2fc6898bfeb_0_5695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2fc6898bfeb_0_5695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2fc6898bfeb_0_5695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fc6898bfeb_0_57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1" name="Google Shape;2121;g2fc6898bfeb_0_5712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2" name="Google Shape;2122;g2fc6898bfeb_0_5712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2fc6898bfeb_0_5712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2fc6898bfeb_0_5712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g2fc6898bfeb_0_5712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g2fc6898bfeb_0_5712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g2fc6898bfeb_0_5712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g2fc6898bfeb_0_5712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g2fc6898bfeb_0_5712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g2fc6898bfeb_0_5712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g2fc6898bfeb_0_5712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g2fc6898bfeb_0_5712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g2fc6898bfeb_0_5712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g2fc6898bfeb_0_571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c6898bfeb_0_26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fc6898bfeb_0_26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2fc6898bfeb_0_268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g2fc6898bfeb_0_268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g2fc6898bfeb_0_26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g2fc6898bfeb_0_2683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g2fc6898bfeb_0_2683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g2fc6898bfeb_0_2683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g2fc6898bfeb_0_2683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g2fc6898bfeb_0_2683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g2fc6898bfeb_0_2683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g2fc6898bfeb_0_2683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g2fc6898bfeb_0_2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fc6898bfeb_0_5728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2fc6898bfeb_0_5728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g2fc6898bfeb_0_5728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g2fc6898bfeb_0_5728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2fc6898bfeb_0_57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g2fc6898bfeb_0_5728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g2fc6898bfeb_0_5728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g2fc6898bfeb_0_5728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g2fc6898bfeb_0_5728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5" name="Google Shape;2145;g2fc6898bfeb_0_5728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6" name="Google Shape;2146;g2fc6898bfeb_0_5728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g2fc6898bfeb_0_5728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g2fc6898bfeb_0_5728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g2fc6898bfeb_0_5728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g2fc6898bfeb_0_5728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2fc6898bfeb_0_572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fc6898bfeb_0_5745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g2fc6898bfeb_0_5745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g2fc6898bfeb_0_5745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2fc6898bfeb_0_5745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g2fc6898bfeb_0_57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g2fc6898bfeb_0_5745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g2fc6898bfeb_0_5745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2fc6898bfeb_0_5745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2fc6898bfeb_0_5745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g2fc6898bfeb_0_5745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2fc6898bfeb_0_5745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g2fc6898bfeb_0_5745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5" name="Google Shape;2165;g2fc6898bfeb_0_5745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6" name="Google Shape;2166;g2fc6898bfeb_0_5745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g2fc6898bfeb_0_574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fc6898bfeb_0_57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g2fc6898bfeb_0_5761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2fc6898bfeb_0_5761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g2fc6898bfeb_0_5761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2fc6898bfeb_0_5761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g2fc6898bfeb_0_5761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g2fc6898bfeb_0_5761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g2fc6898bfeb_0_5761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g2fc6898bfeb_0_5761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g2fc6898bfeb_0_5761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2fc6898bfeb_0_5761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0" name="Google Shape;2180;g2fc6898bfeb_0_5761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g2fc6898bfeb_0_5761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g2fc6898bfeb_0_5761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g2fc6898bfeb_0_5761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g2fc6898bfeb_0_5761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g2fc6898bfeb_0_5761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2fc6898bfeb_0_57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2fc6898bfeb_0_5779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g2fc6898bfeb_0_5779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g2fc6898bfeb_0_5779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g2fc6898bfeb_0_5779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g2fc6898bfeb_0_5779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g2fc6898bfeb_0_5779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2fc6898bfeb_0_5779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5" name="Google Shape;2195;g2fc6898bfeb_0_5779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6" name="Google Shape;2196;g2fc6898bfeb_0_5779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g2fc6898bfeb_0_5779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8" name="Google Shape;2198;g2fc6898bfeb_0_5779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9" name="Google Shape;2199;g2fc6898bfeb_0_5779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0" name="Google Shape;2200;g2fc6898bfeb_0_5779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g2fc6898bfeb_0_5779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g2fc6898bfeb_0_5779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g2fc6898bfeb_0_5779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2fc6898bfeb_0_5779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2fc6898bfeb_0_5779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2fc6898bfeb_0_577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2fc6898bfeb_0_58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2fc6898bfeb_0_5800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2fc6898bfeb_0_5800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2fc6898bfeb_0_5800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2fc6898bfeb_0_5800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g2fc6898bfeb_0_5800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g2fc6898bfeb_0_5800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2fc6898bfeb_0_5800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g2fc6898bfeb_0_5800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g2fc6898bfeb_0_5800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2fc6898bfeb_0_5800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2fc6898bfeb_0_5800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2fc6898bfeb_0_5800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2fc6898bfeb_0_5800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2fc6898bfeb_0_580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fc6898bfeb_0_58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5" name="Google Shape;2225;g2fc6898bfeb_0_5816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2fc6898bfeb_0_5816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2fc6898bfeb_0_5816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8" name="Google Shape;2228;g2fc6898bfeb_0_5816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g2fc6898bfeb_0_5816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g2fc6898bfeb_0_5816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g2fc6898bfeb_0_5816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g2fc6898bfeb_0_5816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g2fc6898bfeb_0_5816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g2fc6898bfeb_0_5816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g2fc6898bfeb_0_5816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2fc6898bfeb_0_5816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2fc6898bfeb_0_5816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g2fc6898bfeb_0_5816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g2fc6898bfeb_0_5816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g2fc6898bfeb_0_5816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g2fc6898bfeb_0_5816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g2fc6898bfeb_0_5816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2fc6898bfeb_0_5816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2fc6898bfeb_0_5816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g2fc6898bfeb_0_5816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g2fc6898bfeb_0_5816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2fc6898bfeb_0_5816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g2fc6898bfeb_0_581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fc6898bfeb_0_58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g2fc6898bfeb_0_5842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2" name="Google Shape;2252;g2fc6898bfeb_0_5842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3" name="Google Shape;2253;g2fc6898bfeb_0_5842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4" name="Google Shape;2254;g2fc6898bfeb_0_5842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5" name="Google Shape;2255;g2fc6898bfeb_0_5842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6" name="Google Shape;2256;g2fc6898bfeb_0_5842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g2fc6898bfeb_0_5842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g2fc6898bfeb_0_5842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g2fc6898bfeb_0_5842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2fc6898bfeb_0_5842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2fc6898bfeb_0_5842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2fc6898bfeb_0_5842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2fc6898bfeb_0_5842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g2fc6898bfeb_0_5842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g2fc6898bfeb_0_5842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g2fc6898bfeb_0_5842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g2fc6898bfeb_0_5842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g2fc6898bfeb_0_5842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2fc6898bfeb_0_5842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g2fc6898bfeb_0_5842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g2fc6898bfeb_0_5842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g2fc6898bfeb_0_5842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2fc6898bfeb_0_5842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fc6898bfeb_0_58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g2fc6898bfeb_0_5867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g2fc6898bfeb_0_5867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g2fc6898bfeb_0_5867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2fc6898bfeb_0_5867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0" name="Google Shape;2280;g2fc6898bfeb_0_5867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g2fc6898bfeb_0_5867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2fc6898bfeb_0_5867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2fc6898bfeb_0_5867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4" name="Google Shape;2284;g2fc6898bfeb_0_5867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g2fc6898bfeb_0_5867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2fc6898bfeb_0_5867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g2fc6898bfeb_0_5867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8" name="Google Shape;2288;g2fc6898bfeb_0_5867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g2fc6898bfeb_0_5867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0" name="Google Shape;2290;g2fc6898bfeb_0_5867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2fc6898bfeb_0_5867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2" name="Google Shape;2292;g2fc6898bfeb_0_5867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g2fc6898bfeb_0_5867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g2fc6898bfeb_0_5867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2fc6898bfeb_0_5867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6" name="Google Shape;2296;g2fc6898bfeb_0_5867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g2fc6898bfeb_0_5867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2fc6898bfeb_0_5867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g2fc6898bfeb_0_586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0" name="Google Shape;2300;g2fc6898bfeb_0_5867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1" name="Google Shape;2301;g2fc6898bfeb_0_586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2" name="Google Shape;2302;g2fc6898bfeb_0_5867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3" name="Google Shape;2303;g2fc6898bfeb_0_5867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4" name="Google Shape;2304;g2fc6898bfeb_0_5867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fc6898bfeb_0_58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g2fc6898bfeb_0_5898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g2fc6898bfeb_0_5898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9" name="Google Shape;2309;g2fc6898bfeb_0_5898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g2fc6898bfeb_0_5898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1" name="Google Shape;2311;g2fc6898bfeb_0_5898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g2fc6898bfeb_0_5898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g2fc6898bfeb_0_5898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g2fc6898bfeb_0_5898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2fc6898bfeb_0_5898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2fc6898bfeb_0_5898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2fc6898bfeb_0_5898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2fc6898bfeb_0_5898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2fc6898bfeb_0_5898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2fc6898bfeb_0_5898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2fc6898bfeb_0_5898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2fc6898bfeb_0_5898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2fc6898bfeb_0_5898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4" name="Google Shape;2324;g2fc6898bfeb_0_5898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5" name="Google Shape;2325;g2fc6898bfeb_0_589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6" name="Google Shape;2326;g2fc6898bfeb_0_5898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g2fc6898bfeb_0_589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8" name="Google Shape;2328;g2fc6898bfeb_0_5898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9" name="Google Shape;2329;g2fc6898bfeb_0_5898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0" name="Google Shape;2330;g2fc6898bfeb_0_589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2fc6898bfeb_0_59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g2fc6898bfeb_0_5924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g2fc6898bfeb_0_5924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5" name="Google Shape;2335;g2fc6898bfeb_0_5924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2fc6898bfeb_0_5924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2fc6898bfeb_0_5924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8" name="Google Shape;2338;g2fc6898bfeb_0_5924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g2fc6898bfeb_0_5924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g2fc6898bfeb_0_5924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g2fc6898bfeb_0_5924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g2fc6898bfeb_0_5924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g2fc6898bfeb_0_5924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2fc6898bfeb_0_5924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2fc6898bfeb_0_5924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g2fc6898bfeb_0_5924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g2fc6898bfeb_0_5924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g2fc6898bfeb_0_5924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g2fc6898bfeb_0_5924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g2fc6898bfeb_0_5924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c6898bfeb_0_26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fc6898bfeb_0_26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2fc6898bfeb_0_269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g2fc6898bfeb_0_269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g2fc6898bfeb_0_26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g2fc6898bfeb_0_2697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g2fc6898bfeb_0_2697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g2fc6898bfeb_0_2697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g2fc6898bfeb_0_2697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g2fc6898bfeb_0_2697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g2fc6898bfeb_0_2697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g2fc6898bfeb_0_2697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g2fc6898bfeb_0_2697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g2fc6898bfeb_0_2697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g2fc6898bfeb_0_2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2fc6898bfeb_0_59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2fc6898bfeb_0_5944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g2fc6898bfeb_0_5944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5" name="Google Shape;2355;g2fc6898bfeb_0_5944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g2fc6898bfeb_0_5944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2fc6898bfeb_0_5944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8" name="Google Shape;2358;g2fc6898bfeb_0_5944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g2fc6898bfeb_0_5944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g2fc6898bfeb_0_5944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g2fc6898bfeb_0_5944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2fc6898bfeb_0_5944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g2fc6898bfeb_0_5944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2fc6898bfeb_0_5944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2fc6898bfeb_0_5944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2fc6898bfeb_0_5944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2fc6898bfeb_0_5944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g2fc6898bfeb_0_5944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9" name="Google Shape;2369;g2fc6898bfeb_0_5944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g2fc6898bfeb_0_5944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2fc6898bfeb_0_5944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2fc6898bfeb_0_5944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2fc6898bfeb_0_5944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2fc6898bfeb_0_5944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2fc6898bfeb_0_59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g2fc6898bfeb_0_596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2fc6898bfeb_0_5968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2fc6898bfeb_0_5968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g2fc6898bfeb_0_5968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1" name="Google Shape;2381;g2fc6898bfeb_0_5968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g2fc6898bfeb_0_5968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g2fc6898bfeb_0_5968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g2fc6898bfeb_0_5968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5" name="Google Shape;2385;g2fc6898bfeb_0_5968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2fc6898bfeb_0_5968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g2fc6898bfeb_0_596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fc6898bfeb_0_598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2fc6898bfeb_0_59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g2fc6898bfeb_0_5981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g2fc6898bfeb_0_5981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g2fc6898bfeb_0_5981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g2fc6898bfeb_0_5981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g2fc6898bfeb_0_5981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2fc6898bfeb_0_5981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g2fc6898bfeb_0_5981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8" name="Google Shape;2398;g2fc6898bfeb_0_5981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g2fc6898bfeb_0_5981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2fc6898bfeb_0_5981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1" name="Google Shape;2401;g2fc6898bfeb_0_5981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g2fc6898bfeb_0_5981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g2fc6898bfeb_0_598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fc6898bfeb_0_59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g2fc6898bfeb_0_5997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g2fc6898bfeb_0_5997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2fc6898bfeb_0_5997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2fc6898bfeb_0_5997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g2fc6898bfeb_0_5997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g2fc6898bfeb_0_5997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2fc6898bfeb_0_5997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3" name="Google Shape;2413;g2fc6898bfeb_0_5997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g2fc6898bfeb_0_5997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2fc6898bfeb_0_60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2fc6898bfeb_0_6008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2fc6898bfeb_0_6008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2fc6898bfeb_0_6008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2fc6898bfeb_0_6008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g2fc6898bfeb_0_6008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g2fc6898bfeb_0_6008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2fc6898bfeb_0_6008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g2fc6898bfeb_0_6008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g2fc6898bfeb_0_600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2fc6898bfeb_0_60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2fc6898bfeb_0_6019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2fc6898bfeb_0_6019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2fc6898bfeb_0_6019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2fc6898bfeb_0_6019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g2fc6898bfeb_0_601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2fc6898bfeb_0_6026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g2fc6898bfeb_0_6026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2fc6898bfeb_0_6026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g2fc6898bfeb_0_60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2fc6898bfeb_0_6026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g2fc6898bfeb_0_6026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g2fc6898bfeb_0_6026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g2fc6898bfeb_0_6026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2" name="Google Shape;2442;g2fc6898bfeb_0_6026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3" name="Google Shape;2443;g2fc6898bfeb_0_6026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g2fc6898bfeb_0_6026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g2fc6898bfeb_0_6026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g2fc6898bfeb_0_6026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2fc6898bfeb_0_6026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2fc6898bfeb_0_6026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2fc6898bfeb_0_6026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2fc6898bfeb_0_6026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2fc6898bfeb_0_6026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2fc6898bfeb_0_6026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3" name="Google Shape;2453;g2fc6898bfeb_0_6026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4" name="Google Shape;2454;g2fc6898bfeb_0_6026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5" name="Google Shape;2455;g2fc6898bfeb_0_6026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6" name="Google Shape;2456;g2fc6898bfeb_0_6026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7" name="Google Shape;2457;g2fc6898bfeb_0_6026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2fc6898bfeb_0_60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g2fc6898bfeb_0_6051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g2fc6898bfeb_0_6051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2" name="Google Shape;2462;g2fc6898bfeb_0_6051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2fc6898bfeb_0_6051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4" name="Google Shape;2464;g2fc6898bfeb_0_6051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5" name="Google Shape;2465;g2fc6898bfeb_0_6051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g2fc6898bfeb_0_6051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7" name="Google Shape;2467;g2fc6898bfeb_0_6051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g2fc6898bfeb_0_6051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g2fc6898bfeb_0_605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fc6898bfeb_0_60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2" name="Google Shape;2472;g2fc6898bfeb_0_6063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g2fc6898bfeb_0_6063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2fc6898bfeb_0_6063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g2fc6898bfeb_0_6063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2fc6898bfeb_0_6063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g2fc6898bfeb_0_6063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2fc6898bfeb_0_6063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2fc6898bfeb_0_6063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g2fc6898bfeb_0_6063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2fc6898bfeb_0_6063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2" name="Google Shape;2482;g2fc6898bfeb_0_6063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2fc6898bfeb_0_60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5" name="Google Shape;2485;g2fc6898bfeb_0_607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86" name="Google Shape;2486;g2fc6898bfeb_0_607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c6898bfeb_0_27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2fc6898bfeb_0_2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2fc6898bfeb_0_271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g2fc6898bfeb_0_271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g2fc6898bfeb_0_27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g2fc6898bfeb_0_2713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g2fc6898bfeb_0_2713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g2fc6898bfeb_0_2713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g2fc6898bfeb_0_2713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g2fc6898bfeb_0_2713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g2fc6898bfeb_0_2713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g2fc6898bfeb_0_2713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g2fc6898bfeb_0_2713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g2fc6898bfeb_0_2713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g2fc6898bfeb_0_2713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g2fc6898bfeb_0_2713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g2fc6898bfeb_0_2713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g2fc6898bfeb_0_2713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2fc6898bfeb_0_2713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2fc6898bfeb_0_2713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2fc6898bfeb_0_2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fc6898bfeb_0_60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g2fc6898bfeb_0_6080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0" name="Google Shape;2490;g2fc6898bfeb_0_608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2fc6898bfeb_0_60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3" name="Google Shape;2493;g2fc6898bfeb_0_6084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4" name="Google Shape;2494;g2fc6898bfeb_0_6084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6" name="Google Shape;2496;g2fc6898bfeb_0_608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497" name="Google Shape;2497;g2fc6898bfeb_0_6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g2fc6898bfeb_0_6088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g2fc6898bfeb_0_6088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0" name="Google Shape;2500;g2fc6898bfeb_0_6088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1" name="Google Shape;2501;g2fc6898bfeb_0_6088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3" name="Google Shape;2503;g2fc6898bfeb_0_6095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4" name="Google Shape;2504;g2fc6898bfeb_0_60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g2fc6898bfeb_0_6095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2fc6898bfeb_0_60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g2fc6898bfeb_0_6099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g2fc6898bfeb_0_6099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g2fc6898bfeb_0_6099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g2fc6898bfeb_0_6099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2" name="Google Shape;2512;g2fc6898bfeb_0_6099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3" name="Google Shape;2513;g2fc6898bfeb_0_6099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2fc6898bfeb_0_6099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2fc6898bfeb_0_61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2fc6898bfeb_0_6108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2fc6898bfeb_0_6108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2fc6898bfeb_0_6108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2fc6898bfeb_0_6108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g2fc6898bfeb_0_6108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g2fc6898bfeb_0_6108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2fc6898bfeb_0_6108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g2fc6898bfeb_0_6108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g2fc6898bfeb_0_6108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2fc6898bfeb_0_610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2fc6898bfeb_0_61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2fc6898bfeb_0_6120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2fc6898bfeb_0_6120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2fc6898bfeb_0_6120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2fc6898bfeb_0_6120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g2fc6898bfeb_0_6120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g2fc6898bfeb_0_6120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2fc6898bfeb_0_6120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g2fc6898bfeb_0_6120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g2fc6898bfeb_0_6120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2fc6898bfeb_0_612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2fc6898bfeb_0_61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2fc6898bfeb_0_6132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2fc6898bfeb_0_6132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2fc6898bfeb_0_6132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2fc6898bfeb_0_6132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g2fc6898bfeb_0_6132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g2fc6898bfeb_0_6132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2fc6898bfeb_0_6132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g2fc6898bfeb_0_6132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g2fc6898bfeb_0_6132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g2fc6898bfeb_0_6132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g2fc6898bfeb_0_6132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2fc6898bfeb_0_6132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2fc6898bfeb_0_6132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2fc6898bfeb_0_6132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g2fc6898bfeb_0_6132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fc6898bfeb_0_61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g2fc6898bfeb_0_6149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g2fc6898bfeb_0_6149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g2fc6898bfeb_0_6149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2fc6898bfeb_0_6149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g2fc6898bfeb_0_6149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g2fc6898bfeb_0_6149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2fc6898bfeb_0_6149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5" name="Google Shape;2565;g2fc6898bfeb_0_6149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2fc6898bfeb_0_6159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g2fc6898bfeb_0_61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g2fc6898bfeb_0_6159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2fc6898bfeb_0_6159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2fc6898bfeb_0_6159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g2fc6898bfeb_0_6159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g2fc6898bfeb_0_6159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c6898bfeb_0_27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2fc6898bfeb_0_27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g2fc6898bfeb_0_273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g2fc6898bfeb_0_273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2fc6898bfeb_0_27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g2fc6898bfeb_0_2735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g2fc6898bfeb_0_2735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g2fc6898bfeb_0_2735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2fc6898bfeb_0_2735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g2fc6898bfeb_0_2735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g2fc6898bfeb_0_2735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g2fc6898bfeb_0_2735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g2fc6898bfeb_0_2735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g2fc6898bfeb_0_2735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g2fc6898bfeb_0_2735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g2fc6898bfeb_0_2735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g2fc6898bfeb_0_2735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2fc6898bfeb_0_2735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g2fc6898bfeb_0_2735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g2fc6898bfeb_0_2735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g2fc6898bfeb_0_2735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g2fc6898bfeb_0_2735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g2fc6898bfeb_0_2735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g2fc6898bfeb_0_2735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g2fc6898bfeb_0_2735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2fc6898bfeb_0_2735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g2fc6898bfeb_0_2735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g2fc6898bfeb_0_2735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g2fc6898bfeb_0_2735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g2fc6898bfeb_0_2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fc6898bfeb_0_2735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2fc6898bfeb_0_61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g2fc6898bfeb_0_6167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g2fc6898bfeb_0_6167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2fc6898bfeb_0_6167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9" name="Google Shape;2579;g2fc6898bfeb_0_6167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0" name="Google Shape;2580;g2fc6898bfeb_0_6167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g2fc6898bfeb_0_6167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g2fc6898bfeb_0_6167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2fc6898bfeb_0_6176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g2fc6898bfeb_0_61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g2fc6898bfeb_0_6176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2fc6898bfeb_0_6176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g2fc6898bfeb_0_6176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g2fc6898bfeb_0_6176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g2fc6898bfeb_0_6176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g2fc6898bfeb_0_6176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2fc6898bfeb_0_6176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2fc6898bfeb_0_6176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2fc6898bfeb_0_6176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2fc6898bfeb_0_6176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2fc6898bfeb_0_6176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2fc6898bfeb_0_6176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2fc6898bfeb_0_6176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2fc6898bfeb_0_6176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2fc6898bfeb_0_61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2fc6898bfeb_0_6193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2fc6898bfeb_0_6193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2fc6898bfeb_0_6193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g2fc6898bfeb_0_6193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g2fc6898bfeb_0_6193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g2fc6898bfeb_0_6193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2fc6898bfeb_0_6193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g2fc6898bfeb_0_6193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g2fc6898bfeb_0_6193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g2fc6898bfeb_0_6193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g2fc6898bfeb_0_6193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2fc6898bfeb_0_6193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2fc6898bfeb_0_6207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g2fc6898bfeb_0_62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2fc6898bfeb_0_6207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g2fc6898bfeb_0_6207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2fc6898bfeb_0_6207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g2fc6898bfeb_0_6207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g2fc6898bfeb_0_6207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2fc6898bfeb_0_6207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2fc6898bfeb_0_6207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g2fc6898bfeb_0_6207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2fc6898bfeb_0_6207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2fc6898bfeb_0_6207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2fc6898bfeb_0_6207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2fc6898bfeb_0_62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2fc6898bfeb_0_6221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g2fc6898bfeb_0_6221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2fc6898bfeb_0_6221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2fc6898bfeb_0_6221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g2fc6898bfeb_0_6221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g2fc6898bfeb_0_6221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2fc6898bfeb_0_6221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g2fc6898bfeb_0_6221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g2fc6898bfeb_0_6221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g2fc6898bfeb_0_6221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2fc6898bfeb_0_62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g2fc6898bfeb_0_6233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g2fc6898bfeb_0_6233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g2fc6898bfeb_0_6233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g2fc6898bfeb_0_6233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g2fc6898bfeb_0_6233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g2fc6898bfeb_0_6233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g2fc6898bfeb_0_6233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g2fc6898bfeb_0_6233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g2fc6898bfeb_0_6233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g2fc6898bfeb_0_6233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g2fc6898bfeb_0_6233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g2fc6898bfeb_0_6233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g2fc6898bfeb_0_6233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g2fc6898bfeb_0_6233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g2fc6898bfeb_0_6233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g2fc6898bfeb_0_6233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2fc6898bfeb_0_6233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2fc6898bfeb_0_623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2fc6898bfeb_0_62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2fc6898bfeb_0_6253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2fc6898bfeb_0_6253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2fc6898bfeb_0_6253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2fc6898bfeb_0_62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g2fc6898bfeb_0_6258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2fc6898bfeb_0_6258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2fc6898bfeb_0_6258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2fc6898bfeb_0_62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g2fc6898bfeb_0_6263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g2fc6898bfeb_0_6263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2fc6898bfeb_0_62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g2fc6898bfeb_0_6267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g2fc6898bfeb_0_6267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2fc6898bfeb_0_6267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c6898bfeb_0_27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2fc6898bfeb_0_27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g2fc6898bfeb_0_276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g2fc6898bfeb_0_276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g2fc6898bfeb_0_276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g2fc6898bfeb_0_2767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g2fc6898bfeb_0_2767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g2fc6898bfeb_0_2767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g2fc6898bfeb_0_2767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g2fc6898bfeb_0_2767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2fc6898bfeb_0_2767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g2fc6898bfeb_0_2767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g2fc6898bfeb_0_2767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g2fc6898bfeb_0_2767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2fc6898bfeb_0_2767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2fc6898bfeb_0_2767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g2fc6898bfeb_0_2767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g2fc6898bfeb_0_2767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g2fc6898bfeb_0_2767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g2fc6898bfeb_0_2767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g2fc6898bfeb_0_2767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g2fc6898bfeb_0_2767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g2fc6898bfeb_0_2767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g2fc6898bfeb_0_2767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g2fc6898bfeb_0_2767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2fc6898bfeb_0_2767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g2fc6898bfeb_0_2767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g2fc6898bfeb_0_2767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2fc6898bfeb_0_2767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g2fc6898bfeb_0_2767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g2fc6898bfeb_0_2767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2fc6898bfeb_0_2767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g2fc6898bfeb_0_2767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g2fc6898bfeb_0_2767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2fc6898bfeb_0_2767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g2fc6898bfeb_0_2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2fc6898bfeb_0_6272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g2fc6898bfeb_0_62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2fc6898bfeb_0_6272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g2fc6898bfeb_0_6272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2fc6898bfeb_0_6272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g2fc6898bfeb_0_627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2fc6898bfeb_0_62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2fc6898bfeb_0_6279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2fc6898bfeb_0_6279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2fc6898bfeb_0_6279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2fc6898bfeb_0_6279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g2fc6898bfeb_0_6279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g2fc6898bfeb_0_6279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2fc6898bfeb_0_6279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2fc6898bfeb_0_6279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2fc6898bfeb_0_6279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2fc6898bfeb_0_6279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2fc6898bfeb_0_6279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2fc6898bfeb_0_6279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2fc6898bfeb_0_6279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2fc6898bfeb_0_62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2fc6898bfeb_0_6294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g2fc6898bfeb_0_6294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2fc6898bfeb_0_6294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2fc6898bfeb_0_6294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g2fc6898bfeb_0_6294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g2fc6898bfeb_0_6294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2fc6898bfeb_0_6302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g2fc6898bfeb_0_63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2fc6898bfeb_0_6302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2fc6898bfeb_0_6302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2fc6898bfeb_0_6302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g2fc6898bfeb_0_6302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g2fc6898bfeb_0_6302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g2fc6898bfeb_0_6302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2fc6898bfeb_0_6302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2fc6898bfeb_0_6302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2fc6898bfeb_0_6302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2fc6898bfeb_0_6302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2fc6898bfeb_0_6302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2fc6898bfeb_0_63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2fc6898bfeb_0_6316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g2fc6898bfeb_0_6316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g2fc6898bfeb_0_6316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2fc6898bfeb_0_6316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2fc6898bfeb_0_63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2fc6898bfeb_0_6322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2fc6898bfeb_0_6322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2fc6898bfeb_0_6322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2fc6898bfeb_0_6322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2fc6898bfeb_0_63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2fc6898bfeb_0_6328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2fc6898bfeb_0_6328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2fc6898bfeb_0_6328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2fc6898bfeb_0_6328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2fc6898bfeb_0_63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2fc6898bfeb_0_6334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g2fc6898bfeb_0_6334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g2fc6898bfeb_0_6334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g2fc6898bfeb_0_6334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g2fc6898bfeb_0_6334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g2fc6898bfeb_0_6334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2fc6898bfeb_0_63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2fc6898bfeb_0_6342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2fc6898bfeb_0_6342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2fc6898bfeb_0_6342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2fc6898bfeb_0_6342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2fc6898bfeb_0_63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2fc6898bfeb_0_6348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2fc6898bfeb_0_6348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2fc6898bfeb_0_6348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2fc6898bfeb_0_6348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c6898bfeb_0_28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2fc6898bfeb_0_28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g2fc6898bfeb_0_280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g2fc6898bfeb_0_280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g2fc6898bfeb_0_2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fc6898bfeb_0_2804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g2fc6898bfeb_0_2804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g2fc6898bfeb_0_2804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g2fc6898bfeb_0_2804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2fc6898bfeb_0_2804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2fc6898bfeb_0_2804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g2fc6898bfeb_0_2804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g2fc6898bfeb_0_2804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fc6898bfeb_0_2804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fc6898bfeb_0_2804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fc6898bfeb_0_2804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fc6898bfeb_0_2804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fc6898bfeb_0_2804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g2fc6898bfeb_0_2804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g2fc6898bfeb_0_2804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g2fc6898bfeb_0_2804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g2fc6898bfeb_0_2804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g2fc6898bfeb_0_2804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g2fc6898bfeb_0_2804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g2fc6898bfeb_0_2804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g2fc6898bfeb_0_2804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g2fc6898bfeb_0_2804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g2fc6898bfeb_0_2804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2fc6898bfeb_0_2804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2fc6898bfeb_0_63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2fc6898bfeb_0_6354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2fc6898bfeb_0_6354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2fc6898bfeb_0_6354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2fc6898bfeb_0_6354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g2fc6898bfeb_0_6354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g2fc6898bfeb_0_6354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g2fc6898bfeb_0_6354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g2fc6898bfeb_0_6354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g2fc6898bfeb_0_6354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g2fc6898bfeb_0_6354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g2fc6898bfeb_0_635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2fc6898bfeb_0_63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2fc6898bfeb_0_6367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2fc6898bfeb_0_6367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g2fc6898bfeb_0_6367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g2fc6898bfeb_0_6367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g2fc6898bfeb_0_6367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g2fc6898bfeb_0_6367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g2fc6898bfeb_0_6367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g2fc6898bfeb_0_6367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2fc6898bfeb_0_6367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2fc6898bfeb_0_6367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2fc6898bfeb_0_6367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2fc6898bfeb_0_63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g2fc6898bfeb_0_6380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g2fc6898bfeb_0_6380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2fc6898bfeb_0_6380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2fc6898bfeb_0_6380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g2fc6898bfeb_0_6380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g2fc6898bfeb_0_6380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g2fc6898bfeb_0_6380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g2fc6898bfeb_0_6380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2fc6898bfeb_0_6380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2fc6898bfeb_0_638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2fc6898bfeb_0_63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g2fc6898bfeb_0_6392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g2fc6898bfeb_0_6392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g2fc6898bfeb_0_6392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g2fc6898bfeb_0_6392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g2fc6898bfeb_0_6392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g2fc6898bfeb_0_6392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2fc6898bfeb_0_6400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2fc6898bfeb_0_64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g2fc6898bfeb_0_6400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g2fc6898bfeb_0_6400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2fc6898bfeb_0_6400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g2fc6898bfeb_0_6400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g2fc6898bfeb_0_6400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g2fc6898bfeb_0_6400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g2fc6898bfeb_0_6400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2fc6898bfeb_0_6400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2fc6898bfeb_0_6400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2fc6898bfeb_0_6400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2fc6898bfeb_0_6400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2fc6898bfeb_0_6414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g2fc6898bfeb_0_6414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g2fc6898bfeb_0_64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g2fc6898bfeb_0_6414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2fc6898bfeb_0_6414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g2fc6898bfeb_0_6414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g2fc6898bfeb_0_6414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g2fc6898bfeb_0_6414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2fc6898bfeb_0_6414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g2fc6898bfeb_0_6414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2fc6898bfeb_0_6414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2fc6898bfeb_0_6414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2fc6898bfeb_0_6414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2fc6898bfeb_0_64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g2fc6898bfeb_0_6428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g2fc6898bfeb_0_6428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2fc6898bfeb_0_6428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2fc6898bfeb_0_6428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g2fc6898bfeb_0_6428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g2fc6898bfeb_0_6428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2fc6898bfeb_0_6428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g2fc6898bfeb_0_6428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2fc6898bfeb_0_6428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g2fc6898bfeb_0_6428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2fc6898bfeb_0_6428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g2fc6898bfeb_0_6428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2fc6898bfeb_0_6428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g2fc6898bfeb_0_6428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2fc6898bfeb_0_6428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g2fc6898bfeb_0_6428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2fc6898bfeb_0_6428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g2fc6898bfeb_0_6428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g2fc6898bfeb_0_6428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g2fc6898bfeb_0_6428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2fc6898bfeb_0_64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2fc6898bfeb_0_6450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g2fc6898bfeb_0_6450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g2fc6898bfeb_0_6450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g2fc6898bfeb_0_6450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g2fc6898bfeb_0_6450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g2fc6898bfeb_0_6450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g2fc6898bfeb_0_6450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g2fc6898bfeb_0_6450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fc6898bfeb_0_6460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g2fc6898bfeb_0_6460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g2fc6898bfeb_0_6460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2fc6898bfeb_0_6460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g2fc6898bfeb_0_6460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g2fc6898bfeb_0_6460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g2fc6898bfeb_0_6460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2fc6898bfeb_0_6460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2fc6898bfeb_0_6460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g2fc6898bfeb_0_6460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g2fc6898bfeb_0_6460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g2fc6898bfeb_0_6460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2fc6898bfeb_0_6460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g2fc6898bfeb_0_6460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g2fc6898bfeb_0_6460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g2fc6898bfeb_0_6460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2fc6898bfeb_0_6460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2fc6898bfeb_0_6460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2fc6898bfeb_0_6460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2fc6898bfeb_0_6480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2fc6898bfeb_0_64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2fc6898bfeb_0_6480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g2fc6898bfeb_0_6480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g2fc6898bfeb_0_6480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g2fc6898bfeb_0_6480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g2fc6898bfeb_0_6480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g2fc6898bfeb_0_6480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2fc6898bfeb_0_6480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g2fc6898bfeb_0_6480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g2fc6898bfeb_0_6480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g2fc6898bfeb_0_6480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g2fc6898bfeb_0_6480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g2fc6898bfeb_0_6480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g2fc6898bfeb_0_6480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g2fc6898bfeb_0_6480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2fc6898bfeb_0_6480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2fc6898bfeb_0_6480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g2fc6898bfeb_0_6480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g2fc6898bfeb_0_6480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g2fc6898bfeb_0_6480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g2fc6898bfeb_0_6480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2fc6898bfeb_0_6480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2fc6898bfeb_0_6480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2fc6898bfeb_0_6480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c6898bfeb_0_28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2fc6898bfeb_0_28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g2fc6898bfeb_0_283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g2fc6898bfeb_0_283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g2fc6898bfeb_0_2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g2fc6898bfeb_0_2834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g2fc6898bfeb_0_2834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g2fc6898bfeb_0_2834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fc6898bfeb_0_2834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g2fc6898bfeb_0_2834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2fc6898bfeb_0_2834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fc6898bfeb_0_2834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fc6898bfeb_0_2834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fc6898bfeb_0_2834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fc6898bfeb_0_2834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fc6898bfeb_0_2834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g2fc6898bfeb_0_2834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g2fc6898bfeb_0_2834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g2fc6898bfeb_0_2834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2fc6898bfeb_0_2834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2fc6898bfeb_0_2834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2fc6898bfeb_0_2834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2fc6898bfeb_0_2834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2fc6898bfeb_0_2834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2fc6898bfeb_0_65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2fc6898bfeb_0_6506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g2fc6898bfeb_0_6506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g2fc6898bfeb_0_6506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g2fc6898bfeb_0_6506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g2fc6898bfeb_0_6506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g2fc6898bfeb_0_6506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g2fc6898bfeb_0_6506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g2fc6898bfeb_0_6506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g2fc6898bfeb_0_6506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2fc6898bfeb_0_6506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2fc6898bfeb_0_6506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2fc6898bfeb_0_65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2fc6898bfeb_0_6519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2fc6898bfeb_0_65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g2fc6898bfeb_0_6522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g2fc6898bfeb_0_6522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2fc6898bfeb_0_65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g2fc6898bfeb_0_6526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g2fc6898bfeb_0_6526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g2fc6898bfeb_0_6526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2fc6898bfeb_0_6526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2fc6898bfeb_0_65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2fc6898bfeb_0_6532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2fc6898bfeb_0_6532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2fc6898bfeb_0_6532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2fc6898bfeb_0_6532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g2fc6898bfeb_0_6532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g2fc6898bfeb_0_6532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2fc6898bfeb_0_65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g2fc6898bfeb_0_6540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2fc6898bfeb_0_6540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2fc6898bfeb_0_6540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2fc6898bfeb_0_6540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g2fc6898bfeb_0_6540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g2fc6898bfeb_0_6540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g2fc6898bfeb_0_6540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2fc6898bfeb_0_6540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2fc6898bfeb_0_65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g2fc6898bfeb_0_6550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2fc6898bfeb_0_6550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2fc6898bfeb_0_6550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2fc6898bfeb_0_6550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g2fc6898bfeb_0_6550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g2fc6898bfeb_0_6550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g2fc6898bfeb_0_6550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2fc6898bfeb_0_6550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2fc6898bfeb_0_6550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2fc6898bfeb_0_6550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2fc6898bfeb_0_6550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2fc6898bfeb_0_6550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2fc6898bfeb_0_6550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2fc6898bfeb_0_6550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2fc6898bfeb_0_6550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30c68b574f2_1_13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2" name="Google Shape;2982;g30c68b574f2_1_13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3" name="Google Shape;2983;g30c68b574f2_1_134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4" name="Google Shape;2984;g30c68b574f2_1_134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5" name="Google Shape;2985;g30c68b574f2_1_13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86" name="Google Shape;2986;g30c68b574f2_1_1343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987" name="Google Shape;2987;g30c68b574f2_1_1343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8" name="Google Shape;2988;g30c68b574f2_1_1343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9" name="Google Shape;2989;g30c68b574f2_1_1343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0" name="Google Shape;2990;g30c68b574f2_1_1343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1" name="Google Shape;2991;g30c68b574f2_1_1343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2" name="Google Shape;2992;g30c68b574f2_1_1343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93" name="Google Shape;2993;g30c68b574f2_1_1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30c68b574f2_1_13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6" name="Google Shape;2996;g30c68b574f2_1_13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7" name="Google Shape;2997;g30c68b574f2_1_135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8" name="Google Shape;2998;g30c68b574f2_1_135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9" name="Google Shape;2999;g30c68b574f2_1_13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00" name="Google Shape;3000;g30c68b574f2_1_1357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001" name="Google Shape;3001;g30c68b574f2_1_1357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2" name="Google Shape;3002;g30c68b574f2_1_1357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3" name="Google Shape;3003;g30c68b574f2_1_1357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4" name="Google Shape;3004;g30c68b574f2_1_1357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5" name="Google Shape;3005;g30c68b574f2_1_1357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6" name="Google Shape;3006;g30c68b574f2_1_1357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7" name="Google Shape;3007;g30c68b574f2_1_1357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8" name="Google Shape;3008;g30c68b574f2_1_1357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09" name="Google Shape;3009;g30c68b574f2_1_1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30c68b574f2_1_13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2" name="Google Shape;3012;g30c68b574f2_1_13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3" name="Google Shape;3013;g30c68b574f2_1_137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14" name="Google Shape;3014;g30c68b574f2_1_137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5" name="Google Shape;3015;g30c68b574f2_1_13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6" name="Google Shape;3016;g30c68b574f2_1_1373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7" name="Google Shape;3017;g30c68b574f2_1_1373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8" name="Google Shape;3018;g30c68b574f2_1_1373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9" name="Google Shape;3019;g30c68b574f2_1_1373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0" name="Google Shape;3020;g30c68b574f2_1_1373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1" name="Google Shape;3021;g30c68b574f2_1_1373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2" name="Google Shape;3022;g30c68b574f2_1_1373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3" name="Google Shape;3023;g30c68b574f2_1_1373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4" name="Google Shape;3024;g30c68b574f2_1_1373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5" name="Google Shape;3025;g30c68b574f2_1_1373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6" name="Google Shape;3026;g30c68b574f2_1_1373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7" name="Google Shape;3027;g30c68b574f2_1_1373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8" name="Google Shape;3028;g30c68b574f2_1_1373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9" name="Google Shape;3029;g30c68b574f2_1_1373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0" name="Google Shape;3030;g30c68b574f2_1_1373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31" name="Google Shape;3031;g30c68b574f2_1_1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c6898bfeb_0_28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g2fc6898bfeb_0_285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g2fc6898bfeb_0_285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g2fc6898bfeb_0_2859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g2fc6898bfeb_0_2859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g2fc6898bfeb_0_28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30c68b574f2_1_13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4" name="Google Shape;3034;g30c68b574f2_1_13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5" name="Google Shape;3035;g30c68b574f2_1_139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6" name="Google Shape;3036;g30c68b574f2_1_139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7" name="Google Shape;3037;g30c68b574f2_1_13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8" name="Google Shape;3038;g30c68b574f2_1_1395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9" name="Google Shape;3039;g30c68b574f2_1_1395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0" name="Google Shape;3040;g30c68b574f2_1_1395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1" name="Google Shape;3041;g30c68b574f2_1_1395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2" name="Google Shape;3042;g30c68b574f2_1_1395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3" name="Google Shape;3043;g30c68b574f2_1_1395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4" name="Google Shape;3044;g30c68b574f2_1_1395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5" name="Google Shape;3045;g30c68b574f2_1_1395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6" name="Google Shape;3046;g30c68b574f2_1_1395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7" name="Google Shape;3047;g30c68b574f2_1_1395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8" name="Google Shape;3048;g30c68b574f2_1_1395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9" name="Google Shape;3049;g30c68b574f2_1_1395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0" name="Google Shape;3050;g30c68b574f2_1_1395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1" name="Google Shape;3051;g30c68b574f2_1_1395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2" name="Google Shape;3052;g30c68b574f2_1_1395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3" name="Google Shape;3053;g30c68b574f2_1_1395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4" name="Google Shape;3054;g30c68b574f2_1_1395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5" name="Google Shape;3055;g30c68b574f2_1_1395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6" name="Google Shape;3056;g30c68b574f2_1_1395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7" name="Google Shape;3057;g30c68b574f2_1_1395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8" name="Google Shape;3058;g30c68b574f2_1_1395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9" name="Google Shape;3059;g30c68b574f2_1_1395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0" name="Google Shape;3060;g30c68b574f2_1_1395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1" name="Google Shape;3061;g30c68b574f2_1_1395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62" name="Google Shape;3062;g30c68b574f2_1_1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g30c68b574f2_1_1395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30c68b574f2_1_14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6" name="Google Shape;3066;g30c68b574f2_1_14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7" name="Google Shape;3067;g30c68b574f2_1_142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8" name="Google Shape;3068;g30c68b574f2_1_142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9" name="Google Shape;3069;g30c68b574f2_1_142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0" name="Google Shape;3070;g30c68b574f2_1_1427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1" name="Google Shape;3071;g30c68b574f2_1_1427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2" name="Google Shape;3072;g30c68b574f2_1_1427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3" name="Google Shape;3073;g30c68b574f2_1_1427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4" name="Google Shape;3074;g30c68b574f2_1_1427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5" name="Google Shape;3075;g30c68b574f2_1_1427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6" name="Google Shape;3076;g30c68b574f2_1_1427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7" name="Google Shape;3077;g30c68b574f2_1_1427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8" name="Google Shape;3078;g30c68b574f2_1_1427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9" name="Google Shape;3079;g30c68b574f2_1_1427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0" name="Google Shape;3080;g30c68b574f2_1_1427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1" name="Google Shape;3081;g30c68b574f2_1_1427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2" name="Google Shape;3082;g30c68b574f2_1_1427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3" name="Google Shape;3083;g30c68b574f2_1_1427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4" name="Google Shape;3084;g30c68b574f2_1_1427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5" name="Google Shape;3085;g30c68b574f2_1_1427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6" name="Google Shape;3086;g30c68b574f2_1_1427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7" name="Google Shape;3087;g30c68b574f2_1_1427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8" name="Google Shape;3088;g30c68b574f2_1_1427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9" name="Google Shape;3089;g30c68b574f2_1_1427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0" name="Google Shape;3090;g30c68b574f2_1_1427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1" name="Google Shape;3091;g30c68b574f2_1_1427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2" name="Google Shape;3092;g30c68b574f2_1_1427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3" name="Google Shape;3093;g30c68b574f2_1_1427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4" name="Google Shape;3094;g30c68b574f2_1_1427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5" name="Google Shape;3095;g30c68b574f2_1_1427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6" name="Google Shape;3096;g30c68b574f2_1_1427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7" name="Google Shape;3097;g30c68b574f2_1_1427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8" name="Google Shape;3098;g30c68b574f2_1_1427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9" name="Google Shape;3099;g30c68b574f2_1_1427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00" name="Google Shape;3100;g30c68b574f2_1_1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30c68b574f2_1_14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3" name="Google Shape;3103;g30c68b574f2_1_14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4" name="Google Shape;3104;g30c68b574f2_1_146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5" name="Google Shape;3105;g30c68b574f2_1_146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06" name="Google Shape;3106;g30c68b574f2_1_1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g30c68b574f2_1_1464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08" name="Google Shape;3108;g30c68b574f2_1_1464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9" name="Google Shape;3109;g30c68b574f2_1_1464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0" name="Google Shape;3110;g30c68b574f2_1_1464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1" name="Google Shape;3111;g30c68b574f2_1_1464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2" name="Google Shape;3112;g30c68b574f2_1_1464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3" name="Google Shape;3113;g30c68b574f2_1_1464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4" name="Google Shape;3114;g30c68b574f2_1_1464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g30c68b574f2_1_1464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g30c68b574f2_1_1464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g30c68b574f2_1_1464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g30c68b574f2_1_1464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g30c68b574f2_1_1464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0" name="Google Shape;3120;g30c68b574f2_1_1464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1" name="Google Shape;3121;g30c68b574f2_1_1464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2" name="Google Shape;3122;g30c68b574f2_1_1464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3" name="Google Shape;3123;g30c68b574f2_1_1464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4" name="Google Shape;3124;g30c68b574f2_1_1464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5" name="Google Shape;3125;g30c68b574f2_1_1464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6" name="Google Shape;3126;g30c68b574f2_1_1464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7" name="Google Shape;3127;g30c68b574f2_1_1464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8" name="Google Shape;3128;g30c68b574f2_1_1464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9" name="Google Shape;3129;g30c68b574f2_1_1464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0" name="Google Shape;3130;g30c68b574f2_1_1464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30c68b574f2_1_14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3" name="Google Shape;3133;g30c68b574f2_1_14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4" name="Google Shape;3134;g30c68b574f2_1_149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5" name="Google Shape;3135;g30c68b574f2_1_149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6" name="Google Shape;3136;g30c68b574f2_1_1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7" name="Google Shape;3137;g30c68b574f2_1_1494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8" name="Google Shape;3138;g30c68b574f2_1_1494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9" name="Google Shape;3139;g30c68b574f2_1_1494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g30c68b574f2_1_1494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1" name="Google Shape;3141;g30c68b574f2_1_1494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2" name="Google Shape;3142;g30c68b574f2_1_1494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g30c68b574f2_1_1494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g30c68b574f2_1_1494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g30c68b574f2_1_1494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g30c68b574f2_1_1494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g30c68b574f2_1_1494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8" name="Google Shape;3148;g30c68b574f2_1_1494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9" name="Google Shape;3149;g30c68b574f2_1_1494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0" name="Google Shape;3150;g30c68b574f2_1_1494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1" name="Google Shape;3151;g30c68b574f2_1_1494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2" name="Google Shape;3152;g30c68b574f2_1_1494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3" name="Google Shape;3153;g30c68b574f2_1_1494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4" name="Google Shape;3154;g30c68b574f2_1_1494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5" name="Google Shape;3155;g30c68b574f2_1_1494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30c68b574f2_1_15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8" name="Google Shape;3158;g30c68b574f2_1_151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9" name="Google Shape;3159;g30c68b574f2_1_151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0" name="Google Shape;3160;g30c68b574f2_1_1519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1" name="Google Shape;3161;g30c68b574f2_1_1519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2" name="Google Shape;3162;g30c68b574f2_1_1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30c68b574f2_1_15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5" name="Google Shape;3165;g30c68b574f2_1_152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6" name="Google Shape;3166;g30c68b574f2_1_152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7" name="Google Shape;3167;g30c68b574f2_1_1526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8" name="Google Shape;3168;g30c68b574f2_1_152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9" name="Google Shape;3169;g30c68b574f2_1_15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30c68b574f2_1_1533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2" name="Google Shape;3172;g30c68b574f2_1_15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3" name="Google Shape;3173;g30c68b574f2_1_1533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4" name="Google Shape;3174;g30c68b574f2_1_1533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5" name="Google Shape;3175;g30c68b574f2_1_1533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30c68b574f2_1_15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8" name="Google Shape;3178;g30c68b574f2_1_1539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9" name="Google Shape;3179;g30c68b574f2_1_1539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0" name="Google Shape;3180;g30c68b574f2_1_1539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1" name="Google Shape;3181;g30c68b574f2_1_1539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2" name="Google Shape;3182;g30c68b574f2_1_1539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3" name="Google Shape;3183;g30c68b574f2_1_1539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4" name="Google Shape;3184;g30c68b574f2_1_1539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5" name="Google Shape;3185;g30c68b574f2_1_153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0c68b574f2_1_15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8" name="Google Shape;3188;g30c68b574f2_1_1549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9" name="Google Shape;3189;g30c68b574f2_1_1549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g30c68b574f2_1_1549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g30c68b574f2_1_1549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2" name="Google Shape;3192;g30c68b574f2_1_1549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3" name="Google Shape;3193;g30c68b574f2_1_1549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30c68b574f2_1_1549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5" name="Google Shape;3195;g30c68b574f2_1_1549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g30c68b574f2_1_1549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g30c68b574f2_1_1549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8" name="Google Shape;3198;g30c68b574f2_1_1549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9" name="Google Shape;3199;g30c68b574f2_1_1549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g30c68b574f2_1_1549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1" name="Google Shape;3201;g30c68b574f2_1_1549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g30c68b574f2_1_1549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g30c68b574f2_1_154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30c68b574f2_1_15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6" name="Google Shape;3206;g30c68b574f2_1_1567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g30c68b574f2_1_1567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g30c68b574f2_1_1567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9" name="Google Shape;3209;g30c68b574f2_1_1567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g30c68b574f2_1_1567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Google Shape;3211;g30c68b574f2_1_1567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2" name="Google Shape;3212;g30c68b574f2_1_1567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Google Shape;3213;g30c68b574f2_1_1567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g30c68b574f2_1_1567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5" name="Google Shape;3215;g30c68b574f2_1_1567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6" name="Google Shape;3216;g30c68b574f2_1_1567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7" name="Google Shape;3217;g30c68b574f2_1_1567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8" name="Google Shape;3218;g30c68b574f2_1_1567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9" name="Google Shape;3219;g30c68b574f2_1_1567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0" name="Google Shape;3220;g30c68b574f2_1_1567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1" name="Google Shape;3221;g30c68b574f2_1_156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fc6898bfeb_0_28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g2fc6898bfeb_0_286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g2fc6898bfeb_0_286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g2fc6898bfeb_0_2866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2fc6898bfeb_0_286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g2fc6898bfeb_0_28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30c68b574f2_1_15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4" name="Google Shape;3224;g30c68b574f2_1_1585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5" name="Google Shape;3225;g30c68b574f2_1_1585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6" name="Google Shape;3226;g30c68b574f2_1_1585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7" name="Google Shape;3227;g30c68b574f2_1_1585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8" name="Google Shape;3228;g30c68b574f2_1_1585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9" name="Google Shape;3229;g30c68b574f2_1_1585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g30c68b574f2_1_1585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1" name="Google Shape;3231;g30c68b574f2_1_1585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30c68b574f2_1_1595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g30c68b574f2_1_1595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5" name="Google Shape;3235;g30c68b574f2_1_15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6" name="Google Shape;3236;g30c68b574f2_1_1595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7" name="Google Shape;3237;g30c68b574f2_1_1595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8" name="Google Shape;3238;g30c68b574f2_1_1595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g30c68b574f2_1_1595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0" name="Google Shape;3240;g30c68b574f2_1_1595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1" name="Google Shape;3241;g30c68b574f2_1_1595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2" name="Google Shape;3242;g30c68b574f2_1_1595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3" name="Google Shape;3243;g30c68b574f2_1_1595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4" name="Google Shape;3244;g30c68b574f2_1_1595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5" name="Google Shape;3245;g30c68b574f2_1_1595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6" name="Google Shape;3246;g30c68b574f2_1_1595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7" name="Google Shape;3247;g30c68b574f2_1_1595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8" name="Google Shape;3248;g30c68b574f2_1_1595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9" name="Google Shape;3249;g30c68b574f2_1_1595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0" name="Google Shape;3250;g30c68b574f2_1_1595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1" name="Google Shape;3251;g30c68b574f2_1_1595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2" name="Google Shape;3252;g30c68b574f2_1_1595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3" name="Google Shape;3253;g30c68b574f2_1_1595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4" name="Google Shape;3254;g30c68b574f2_1_1595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5" name="Google Shape;3255;g30c68b574f2_1_1595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6" name="Google Shape;3256;g30c68b574f2_1_1595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7" name="Google Shape;3257;g30c68b574f2_1_1595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8" name="Google Shape;3258;g30c68b574f2_1_1595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30c68b574f2_1_1622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1" name="Google Shape;3261;g30c68b574f2_1_16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2" name="Google Shape;3262;g30c68b574f2_1_1622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3" name="Google Shape;3263;g30c68b574f2_1_1622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4" name="Google Shape;3264;g30c68b574f2_1_1622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5" name="Google Shape;3265;g30c68b574f2_1_1622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6" name="Google Shape;3266;g30c68b574f2_1_1622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7" name="Google Shape;3267;g30c68b574f2_1_1622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g30c68b574f2_1_1622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9" name="Google Shape;3269;g30c68b574f2_1_162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30c68b574f2_1_1633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2" name="Google Shape;3272;g30c68b574f2_1_1633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3" name="Google Shape;3273;g30c68b574f2_1_1633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4" name="Google Shape;3274;g30c68b574f2_1_16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5" name="Google Shape;3275;g30c68b574f2_1_1633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6" name="Google Shape;3276;g30c68b574f2_1_1633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7" name="Google Shape;3277;g30c68b574f2_1_1633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8" name="Google Shape;3278;g30c68b574f2_1_1633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9" name="Google Shape;3279;g30c68b574f2_1_1633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0" name="Google Shape;3280;g30c68b574f2_1_1633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1" name="Google Shape;3281;g30c68b574f2_1_1633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2" name="Google Shape;3282;g30c68b574f2_1_1633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83" name="Google Shape;3283;g30c68b574f2_1_1633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4" name="Google Shape;3284;g30c68b574f2_1_1633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5" name="Google Shape;3285;g30c68b574f2_1_1633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6" name="Google Shape;3286;g30c68b574f2_1_1633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7" name="Google Shape;3287;g30c68b574f2_1_1633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8" name="Google Shape;3288;g30c68b574f2_1_1633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9" name="Google Shape;3289;g30c68b574f2_1_1633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0" name="Google Shape;3290;g30c68b574f2_1_1633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30c68b574f2_1_16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3" name="Google Shape;3293;g30c68b574f2_1_1654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4" name="Google Shape;3294;g30c68b574f2_1_1654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5" name="Google Shape;3295;g30c68b574f2_1_1654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6" name="Google Shape;3296;g30c68b574f2_1_1654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7" name="Google Shape;3297;g30c68b574f2_1_1654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8" name="Google Shape;3298;g30c68b574f2_1_1654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9" name="Google Shape;3299;g30c68b574f2_1_1654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00" name="Google Shape;3300;g30c68b574f2_1_1654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1" name="Google Shape;3301;g30c68b574f2_1_1654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2" name="Google Shape;3302;g30c68b574f2_1_1654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3" name="Google Shape;3303;g30c68b574f2_1_1654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4" name="Google Shape;3304;g30c68b574f2_1_1654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5" name="Google Shape;3305;g30c68b574f2_1_1654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6" name="Google Shape;3306;g30c68b574f2_1_1654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7" name="Google Shape;3307;g30c68b574f2_1_1654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8" name="Google Shape;3308;g30c68b574f2_1_165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30c68b574f2_1_16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1" name="Google Shape;3311;g30c68b574f2_1_1672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2" name="Google Shape;3312;g30c68b574f2_1_1672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3" name="Google Shape;3313;g30c68b574f2_1_1672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4" name="Google Shape;3314;g30c68b574f2_1_1672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5" name="Google Shape;3315;g30c68b574f2_1_1672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g30c68b574f2_1_1672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g30c68b574f2_1_1672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g30c68b574f2_1_1672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9" name="Google Shape;3319;g30c68b574f2_1_1672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0" name="Google Shape;3320;g30c68b574f2_1_167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30c68b574f2_1_1684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g30c68b574f2_1_1684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g30c68b574f2_1_1684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g30c68b574f2_1_1684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g30c68b574f2_1_168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g30c68b574f2_1_168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g30c68b574f2_1_1684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g30c68b574f2_1_1684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g30c68b574f2_1_1684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1" name="Google Shape;3331;g30c68b574f2_1_1684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g30c68b574f2_1_1684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30c68b574f2_1_1696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g30c68b574f2_1_16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6" name="Google Shape;3336;g30c68b574f2_1_1696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7" name="Google Shape;3337;g30c68b574f2_1_1696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8" name="Google Shape;3338;g30c68b574f2_1_1696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9" name="Google Shape;3339;g30c68b574f2_1_1696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0" name="Google Shape;3340;g30c68b574f2_1_1696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1" name="Google Shape;3341;g30c68b574f2_1_1696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2" name="Google Shape;3342;g30c68b574f2_1_1696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3" name="Google Shape;3343;g30c68b574f2_1_1696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4" name="Google Shape;3344;g30c68b574f2_1_1696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5" name="Google Shape;3345;g30c68b574f2_1_1696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g30c68b574f2_1_1696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7" name="Google Shape;3347;g30c68b574f2_1_1696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8" name="Google Shape;3348;g30c68b574f2_1_1696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9" name="Google Shape;3349;g30c68b574f2_1_1696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0" name="Google Shape;3350;g30c68b574f2_1_1696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1" name="Google Shape;3351;g30c68b574f2_1_1696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2" name="Google Shape;3352;g30c68b574f2_1_1696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3" name="Google Shape;3353;g30c68b574f2_1_1696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4" name="Google Shape;3354;g30c68b574f2_1_1696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5" name="Google Shape;3355;g30c68b574f2_1_1696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30c68b574f2_1_17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8" name="Google Shape;3358;g30c68b574f2_1_1719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g30c68b574f2_1_1719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0" name="Google Shape;3360;g30c68b574f2_1_1719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1" name="Google Shape;3361;g30c68b574f2_1_1719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2" name="Google Shape;3362;g30c68b574f2_1_1719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Google Shape;3363;g30c68b574f2_1_1719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4" name="Google Shape;3364;g30c68b574f2_1_1719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Google Shape;3365;g30c68b574f2_1_1719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6" name="Google Shape;3366;g30c68b574f2_1_1719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g30c68b574f2_1_1719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8" name="Google Shape;3368;g30c68b574f2_1_1719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9" name="Google Shape;3369;g30c68b574f2_1_1719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0" name="Google Shape;3370;g30c68b574f2_1_1719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1" name="Google Shape;3371;g30c68b574f2_1_1719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2" name="Google Shape;3372;g30c68b574f2_1_1719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3" name="Google Shape;3373;g30c68b574f2_1_1719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4" name="Google Shape;3374;g30c68b574f2_1_1719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5" name="Google Shape;3375;g30c68b574f2_1_1719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g30c68b574f2_1_1719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g30c68b574f2_1_1719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g30c68b574f2_1_171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30c68b574f2_1_1742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g30c68b574f2_1_1742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g30c68b574f2_1_1742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g30c68b574f2_1_1742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g30c68b574f2_1_17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5" name="Google Shape;3385;g30c68b574f2_1_1742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6" name="Google Shape;3386;g30c68b574f2_1_1742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7" name="Google Shape;3387;g30c68b574f2_1_1742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8" name="Google Shape;3388;g30c68b574f2_1_1742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9" name="Google Shape;3389;g30c68b574f2_1_1742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0" name="Google Shape;3390;g30c68b574f2_1_1742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1" name="Google Shape;3391;g30c68b574f2_1_1742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2" name="Google Shape;3392;g30c68b574f2_1_1742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3" name="Google Shape;3393;g30c68b574f2_1_174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fc6898bfeb_0_2873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fc6898bfeb_0_28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g2fc6898bfeb_0_2873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2fc6898bfeb_0_2873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2fc6898bfeb_0_2873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30c68b574f2_1_17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6" name="Google Shape;3396;g30c68b574f2_1_1757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7" name="Google Shape;3397;g30c68b574f2_1_1757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8" name="Google Shape;3398;g30c68b574f2_1_1757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9" name="Google Shape;3399;g30c68b574f2_1_1757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0" name="Google Shape;3400;g30c68b574f2_1_1757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1" name="Google Shape;3401;g30c68b574f2_1_1757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2" name="Google Shape;3402;g30c68b574f2_1_1757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3" name="Google Shape;3403;g30c68b574f2_1_1757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4" name="Google Shape;3404;g30c68b574f2_1_1757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5" name="Google Shape;3405;g30c68b574f2_1_1757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6" name="Google Shape;3406;g30c68b574f2_1_1757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7" name="Google Shape;3407;g30c68b574f2_1_1757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8" name="Google Shape;3408;g30c68b574f2_1_1757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9" name="Google Shape;3409;g30c68b574f2_1_1757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0" name="Google Shape;3410;g30c68b574f2_1_1757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30c68b574f2_1_17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13" name="Google Shape;3413;g30c68b574f2_1_1774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4" name="Google Shape;3414;g30c68b574f2_1_1774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5" name="Google Shape;3415;g30c68b574f2_1_1774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6" name="Google Shape;3416;g30c68b574f2_1_1774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7" name="Google Shape;3417;g30c68b574f2_1_1774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8" name="Google Shape;3418;g30c68b574f2_1_1774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9" name="Google Shape;3419;g30c68b574f2_1_1774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0" name="Google Shape;3420;g30c68b574f2_1_1774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1" name="Google Shape;3421;g30c68b574f2_1_1774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2" name="Google Shape;3422;g30c68b574f2_1_1774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g30c68b574f2_1_1774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g30c68b574f2_1_1774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g30c68b574f2_1_1774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g30c68b574f2_1_177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30c68b574f2_1_1790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9" name="Google Shape;3429;g30c68b574f2_1_1790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g30c68b574f2_1_1790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g30c68b574f2_1_1790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g30c68b574f2_1_17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3" name="Google Shape;3433;g30c68b574f2_1_1790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4" name="Google Shape;3434;g30c68b574f2_1_1790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5" name="Google Shape;3435;g30c68b574f2_1_1790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6" name="Google Shape;3436;g30c68b574f2_1_1790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7" name="Google Shape;3437;g30c68b574f2_1_1790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8" name="Google Shape;3438;g30c68b574f2_1_1790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9" name="Google Shape;3439;g30c68b574f2_1_1790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0" name="Google Shape;3440;g30c68b574f2_1_1790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1" name="Google Shape;3441;g30c68b574f2_1_179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g30c68b574f2_1_1790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3" name="Google Shape;3443;g30c68b574f2_1_179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30c68b574f2_1_180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Google Shape;3446;g30c68b574f2_1_1807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g30c68b574f2_1_1807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Google Shape;3448;g30c68b574f2_1_1807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Google Shape;3449;g30c68b574f2_1_18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0" name="Google Shape;3450;g30c68b574f2_1_1807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g30c68b574f2_1_1807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g30c68b574f2_1_1807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g30c68b574f2_1_1807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Google Shape;3454;g30c68b574f2_1_1807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Google Shape;3455;g30c68b574f2_1_1807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6" name="Google Shape;3456;g30c68b574f2_1_1807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7" name="Google Shape;3457;g30c68b574f2_1_1807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8" name="Google Shape;3458;g30c68b574f2_1_1807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9" name="Google Shape;3459;g30c68b574f2_1_180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30c68b574f2_1_18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2" name="Google Shape;3462;g30c68b574f2_1_1823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3" name="Google Shape;3463;g30c68b574f2_1_1823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4" name="Google Shape;3464;g30c68b574f2_1_1823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5" name="Google Shape;3465;g30c68b574f2_1_1823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6" name="Google Shape;3466;g30c68b574f2_1_1823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7" name="Google Shape;3467;g30c68b574f2_1_1823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8" name="Google Shape;3468;g30c68b574f2_1_1823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9" name="Google Shape;3469;g30c68b574f2_1_1823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0" name="Google Shape;3470;g30c68b574f2_1_1823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1" name="Google Shape;3471;g30c68b574f2_1_1823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2" name="Google Shape;3472;g30c68b574f2_1_1823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3" name="Google Shape;3473;g30c68b574f2_1_1823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4" name="Google Shape;3474;g30c68b574f2_1_1823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5" name="Google Shape;3475;g30c68b574f2_1_1823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6" name="Google Shape;3476;g30c68b574f2_1_1823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7" name="Google Shape;3477;g30c68b574f2_1_1823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30c68b574f2_1_18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0" name="Google Shape;3480;g30c68b574f2_1_1841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Google Shape;3481;g30c68b574f2_1_1841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Google Shape;3482;g30c68b574f2_1_1841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Google Shape;3483;g30c68b574f2_1_1841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4" name="Google Shape;3484;g30c68b574f2_1_1841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5" name="Google Shape;3485;g30c68b574f2_1_1841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g30c68b574f2_1_1841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7" name="Google Shape;3487;g30c68b574f2_1_1841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8" name="Google Shape;3488;g30c68b574f2_1_1841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9" name="Google Shape;3489;g30c68b574f2_1_1841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0" name="Google Shape;3490;g30c68b574f2_1_1841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1" name="Google Shape;3491;g30c68b574f2_1_1841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2" name="Google Shape;3492;g30c68b574f2_1_1841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3" name="Google Shape;3493;g30c68b574f2_1_1841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4" name="Google Shape;3494;g30c68b574f2_1_1841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5" name="Google Shape;3495;g30c68b574f2_1_1841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6" name="Google Shape;3496;g30c68b574f2_1_1841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7" name="Google Shape;3497;g30c68b574f2_1_1841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8" name="Google Shape;3498;g30c68b574f2_1_184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0c68b574f2_1_18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1" name="Google Shape;3501;g30c68b574f2_1_1862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2" name="Google Shape;3502;g30c68b574f2_1_1862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3" name="Google Shape;3503;g30c68b574f2_1_1862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4" name="Google Shape;3504;g30c68b574f2_1_1862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g30c68b574f2_1_1862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6" name="Google Shape;3506;g30c68b574f2_1_1862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7" name="Google Shape;3507;g30c68b574f2_1_1862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Google Shape;3508;g30c68b574f2_1_1862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9" name="Google Shape;3509;g30c68b574f2_1_1862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0" name="Google Shape;3510;g30c68b574f2_1_1862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g30c68b574f2_1_1862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2" name="Google Shape;3512;g30c68b574f2_1_1862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3" name="Google Shape;3513;g30c68b574f2_1_1862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g30c68b574f2_1_186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30c68b574f2_1_18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7" name="Google Shape;3517;g30c68b574f2_1_1878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8" name="Google Shape;3518;g30c68b574f2_1_1878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9" name="Google Shape;3519;g30c68b574f2_1_1878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0" name="Google Shape;3520;g30c68b574f2_1_1878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1" name="Google Shape;3521;g30c68b574f2_1_1878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2" name="Google Shape;3522;g30c68b574f2_1_1878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3" name="Google Shape;3523;g30c68b574f2_1_1878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4" name="Google Shape;3524;g30c68b574f2_1_1878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g30c68b574f2_1_1878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g30c68b574f2_1_1878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30c68b574f2_1_1878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8" name="Google Shape;3528;g30c68b574f2_1_1878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9" name="Google Shape;3529;g30c68b574f2_1_1878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g30c68b574f2_1_1878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1" name="Google Shape;3531;g30c68b574f2_1_1878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2" name="Google Shape;3532;g30c68b574f2_1_1878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3" name="Google Shape;3533;g30c68b574f2_1_1878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4" name="Google Shape;3534;g30c68b574f2_1_1878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g30c68b574f2_1_1878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6" name="Google Shape;3536;g30c68b574f2_1_1878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7" name="Google Shape;3537;g30c68b574f2_1_1878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g30c68b574f2_1_1878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g30c68b574f2_1_1878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g30c68b574f2_1_187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30c68b574f2_1_19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3" name="Google Shape;3543;g30c68b574f2_1_1904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4" name="Google Shape;3544;g30c68b574f2_1_1904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5" name="Google Shape;3545;g30c68b574f2_1_1904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6" name="Google Shape;3546;g30c68b574f2_1_1904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7" name="Google Shape;3547;g30c68b574f2_1_1904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8" name="Google Shape;3548;g30c68b574f2_1_1904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Google Shape;3549;g30c68b574f2_1_1904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Google Shape;3550;g30c68b574f2_1_1904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Google Shape;3551;g30c68b574f2_1_1904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2" name="Google Shape;3552;g30c68b574f2_1_1904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3" name="Google Shape;3553;g30c68b574f2_1_1904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4" name="Google Shape;3554;g30c68b574f2_1_1904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Google Shape;3555;g30c68b574f2_1_1904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6" name="Google Shape;3556;g30c68b574f2_1_1904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7" name="Google Shape;3557;g30c68b574f2_1_1904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8" name="Google Shape;3558;g30c68b574f2_1_1904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9" name="Google Shape;3559;g30c68b574f2_1_1904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0" name="Google Shape;3560;g30c68b574f2_1_1904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1" name="Google Shape;3561;g30c68b574f2_1_1904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2" name="Google Shape;3562;g30c68b574f2_1_1904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3" name="Google Shape;3563;g30c68b574f2_1_1904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4" name="Google Shape;3564;g30c68b574f2_1_1904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5" name="Google Shape;3565;g30c68b574f2_1_1904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30c68b574f2_1_19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8" name="Google Shape;3568;g30c68b574f2_1_1929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9" name="Google Shape;3569;g30c68b574f2_1_1929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0" name="Google Shape;3570;g30c68b574f2_1_1929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g30c68b574f2_1_1929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2" name="Google Shape;3572;g30c68b574f2_1_1929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3" name="Google Shape;3573;g30c68b574f2_1_1929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4" name="Google Shape;3574;g30c68b574f2_1_1929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g30c68b574f2_1_1929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6" name="Google Shape;3576;g30c68b574f2_1_1929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7" name="Google Shape;3577;g30c68b574f2_1_1929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g30c68b574f2_1_1929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g30c68b574f2_1_1929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0" name="Google Shape;3580;g30c68b574f2_1_1929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1" name="Google Shape;3581;g30c68b574f2_1_1929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2" name="Google Shape;3582;g30c68b574f2_1_1929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g30c68b574f2_1_1929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4" name="Google Shape;3584;g30c68b574f2_1_1929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5" name="Google Shape;3585;g30c68b574f2_1_1929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6" name="Google Shape;3586;g30c68b574f2_1_1929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Google Shape;3587;g30c68b574f2_1_1929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8" name="Google Shape;3588;g30c68b574f2_1_1929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9" name="Google Shape;3589;g30c68b574f2_1_1929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0" name="Google Shape;3590;g30c68b574f2_1_1929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1" name="Google Shape;3591;g30c68b574f2_1_1929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2" name="Google Shape;3592;g30c68b574f2_1_1929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3" name="Google Shape;3593;g30c68b574f2_1_1929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4" name="Google Shape;3594;g30c68b574f2_1_1929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95" name="Google Shape;3595;g30c68b574f2_1_1929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6" name="Google Shape;3596;g30c68b574f2_1_1929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fc6898bfeb_0_28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g2fc6898bfeb_0_2879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g2fc6898bfeb_0_2879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g2fc6898bfeb_0_2879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g2fc6898bfeb_0_2879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2fc6898bfeb_0_2879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fc6898bfeb_0_2879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2fc6898bfeb_0_2879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2fc6898bfeb_0_287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30c68b574f2_1_19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9" name="Google Shape;3599;g30c68b574f2_1_1960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0" name="Google Shape;3600;g30c68b574f2_1_196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1" name="Google Shape;3601;g30c68b574f2_1_196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g30c68b574f2_1_1960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3" name="Google Shape;3603;g30c68b574f2_1_1960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4" name="Google Shape;3604;g30c68b574f2_1_196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g30c68b574f2_1_1960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6" name="Google Shape;3606;g30c68b574f2_1_1960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7" name="Google Shape;3607;g30c68b574f2_1_196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g30c68b574f2_1_1960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9" name="Google Shape;3609;g30c68b574f2_1_1960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0" name="Google Shape;3610;g30c68b574f2_1_196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g30c68b574f2_1_1960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2" name="Google Shape;3612;g30c68b574f2_1_1960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3" name="Google Shape;3613;g30c68b574f2_1_196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g30c68b574f2_1_1960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5" name="Google Shape;3615;g30c68b574f2_1_1960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6" name="Google Shape;3616;g30c68b574f2_1_1960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7" name="Google Shape;3617;g30c68b574f2_1_196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8" name="Google Shape;3618;g30c68b574f2_1_196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9" name="Google Shape;3619;g30c68b574f2_1_196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0" name="Google Shape;3620;g30c68b574f2_1_196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1" name="Google Shape;3621;g30c68b574f2_1_196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2" name="Google Shape;3622;g30c68b574f2_1_1960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30c68b574f2_1_19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5" name="Google Shape;3625;g30c68b574f2_1_1986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6" name="Google Shape;3626;g30c68b574f2_1_1986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7" name="Google Shape;3627;g30c68b574f2_1_1986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g30c68b574f2_1_1986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g30c68b574f2_1_1986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0" name="Google Shape;3630;g30c68b574f2_1_1986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1" name="Google Shape;3631;g30c68b574f2_1_1986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2" name="Google Shape;3632;g30c68b574f2_1_1986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g30c68b574f2_1_1986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g30c68b574f2_1_1986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5" name="Google Shape;3635;g30c68b574f2_1_1986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6" name="Google Shape;3636;g30c68b574f2_1_1986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g30c68b574f2_1_1986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Google Shape;3638;g30c68b574f2_1_1986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9" name="Google Shape;3639;g30c68b574f2_1_1986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0" name="Google Shape;3640;g30c68b574f2_1_1986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g30c68b574f2_1_1986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g30c68b574f2_1_1986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30c68b574f2_1_20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5" name="Google Shape;3645;g30c68b574f2_1_2006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6" name="Google Shape;3646;g30c68b574f2_1_2006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7" name="Google Shape;3647;g30c68b574f2_1_2006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8" name="Google Shape;3648;g30c68b574f2_1_2006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g30c68b574f2_1_2006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0" name="Google Shape;3650;g30c68b574f2_1_2006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1" name="Google Shape;3651;g30c68b574f2_1_2006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2" name="Google Shape;3652;g30c68b574f2_1_2006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3" name="Google Shape;3653;g30c68b574f2_1_2006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4" name="Google Shape;3654;g30c68b574f2_1_2006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5" name="Google Shape;3655;g30c68b574f2_1_2006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6" name="Google Shape;3656;g30c68b574f2_1_2006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7" name="Google Shape;3657;g30c68b574f2_1_2006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g30c68b574f2_1_2006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9" name="Google Shape;3659;g30c68b574f2_1_2006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0" name="Google Shape;3660;g30c68b574f2_1_2006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1" name="Google Shape;3661;g30c68b574f2_1_2006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2" name="Google Shape;3662;g30c68b574f2_1_2006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3" name="Google Shape;3663;g30c68b574f2_1_2006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4" name="Google Shape;3664;g30c68b574f2_1_2006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5" name="Google Shape;3665;g30c68b574f2_1_2006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Google Shape;3666;g30c68b574f2_1_200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30c68b574f2_1_20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9" name="Google Shape;3669;g30c68b574f2_1_203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Google Shape;3670;g30c68b574f2_1_2030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Google Shape;3671;g30c68b574f2_1_2030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2" name="Google Shape;3672;g30c68b574f2_1_2030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3" name="Google Shape;3673;g30c68b574f2_1_2030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Google Shape;3674;g30c68b574f2_1_2030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5" name="Google Shape;3675;g30c68b574f2_1_2030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Google Shape;3676;g30c68b574f2_1_2030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7" name="Google Shape;3677;g30c68b574f2_1_2030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8" name="Google Shape;3678;g30c68b574f2_1_2030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9" name="Google Shape;3679;g30c68b574f2_1_203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30c68b574f2_1_2043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g30c68b574f2_1_20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3" name="Google Shape;3683;g30c68b574f2_1_2043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4" name="Google Shape;3684;g30c68b574f2_1_2043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5" name="Google Shape;3685;g30c68b574f2_1_2043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6" name="Google Shape;3686;g30c68b574f2_1_2043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7" name="Google Shape;3687;g30c68b574f2_1_2043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8" name="Google Shape;3688;g30c68b574f2_1_2043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g30c68b574f2_1_2043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0" name="Google Shape;3690;g30c68b574f2_1_2043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1" name="Google Shape;3691;g30c68b574f2_1_2043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2" name="Google Shape;3692;g30c68b574f2_1_2043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3" name="Google Shape;3693;g30c68b574f2_1_2043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4" name="Google Shape;3694;g30c68b574f2_1_2043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5" name="Google Shape;3695;g30c68b574f2_1_204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30c68b574f2_1_20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8" name="Google Shape;3698;g30c68b574f2_1_2059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Google Shape;3699;g30c68b574f2_1_2059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0" name="Google Shape;3700;g30c68b574f2_1_2059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1" name="Google Shape;3701;g30c68b574f2_1_2059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2" name="Google Shape;3702;g30c68b574f2_1_2059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3" name="Google Shape;3703;g30c68b574f2_1_2059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4" name="Google Shape;3704;g30c68b574f2_1_2059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5" name="Google Shape;3705;g30c68b574f2_1_2059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6" name="Google Shape;3706;g30c68b574f2_1_2059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30c68b574f2_1_20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9" name="Google Shape;3709;g30c68b574f2_1_2070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0" name="Google Shape;3710;g30c68b574f2_1_2070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1" name="Google Shape;3711;g30c68b574f2_1_2070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2" name="Google Shape;3712;g30c68b574f2_1_2070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3" name="Google Shape;3713;g30c68b574f2_1_2070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4" name="Google Shape;3714;g30c68b574f2_1_2070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5" name="Google Shape;3715;g30c68b574f2_1_2070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6" name="Google Shape;3716;g30c68b574f2_1_2070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7" name="Google Shape;3717;g30c68b574f2_1_207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30c68b574f2_1_20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0" name="Google Shape;3720;g30c68b574f2_1_2081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1" name="Google Shape;3721;g30c68b574f2_1_2081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2" name="Google Shape;3722;g30c68b574f2_1_2081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3" name="Google Shape;3723;g30c68b574f2_1_2081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4" name="Google Shape;3724;g30c68b574f2_1_2081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30c68b574f2_1_2088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7" name="Google Shape;3727;g30c68b574f2_1_2088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8" name="Google Shape;3728;g30c68b574f2_1_2088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9" name="Google Shape;3729;g30c68b574f2_1_2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0" name="Google Shape;3730;g30c68b574f2_1_2088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1" name="Google Shape;3731;g30c68b574f2_1_2088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2" name="Google Shape;3732;g30c68b574f2_1_2088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3" name="Google Shape;3733;g30c68b574f2_1_2088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4" name="Google Shape;3734;g30c68b574f2_1_2088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5" name="Google Shape;3735;g30c68b574f2_1_2088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6" name="Google Shape;3736;g30c68b574f2_1_2088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7" name="Google Shape;3737;g30c68b574f2_1_2088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8" name="Google Shape;3738;g30c68b574f2_1_2088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9" name="Google Shape;3739;g30c68b574f2_1_2088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0" name="Google Shape;3740;g30c68b574f2_1_2088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1" name="Google Shape;3741;g30c68b574f2_1_2088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2" name="Google Shape;3742;g30c68b574f2_1_2088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3" name="Google Shape;3743;g30c68b574f2_1_2088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4" name="Google Shape;3744;g30c68b574f2_1_2088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45" name="Google Shape;3745;g30c68b574f2_1_2088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6" name="Google Shape;3746;g30c68b574f2_1_2088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7" name="Google Shape;3747;g30c68b574f2_1_2088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8" name="Google Shape;3748;g30c68b574f2_1_2088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9" name="Google Shape;3749;g30c68b574f2_1_2088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30c68b574f2_1_21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2" name="Google Shape;3752;g30c68b574f2_1_2113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Google Shape;3753;g30c68b574f2_1_2113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4" name="Google Shape;3754;g30c68b574f2_1_2113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g30c68b574f2_1_2113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6" name="Google Shape;3756;g30c68b574f2_1_2113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7" name="Google Shape;3757;g30c68b574f2_1_2113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Google Shape;3758;g30c68b574f2_1_2113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9" name="Google Shape;3759;g30c68b574f2_1_2113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0" name="Google Shape;3760;g30c68b574f2_1_2113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1" name="Google Shape;3761;g30c68b574f2_1_211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c6898bfeb_0_28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g2fc6898bfeb_0_2889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2fc6898bfeb_0_2889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2fc6898bfeb_0_2889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fc6898bfeb_0_2889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g2fc6898bfeb_0_2889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g2fc6898bfeb_0_2889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fc6898bfeb_0_2889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g2fc6898bfeb_0_2889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g2fc6898bfeb_0_2889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2fc6898bfeb_0_2889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2fc6898bfeb_0_2889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g2fc6898bfeb_0_2889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fc6898bfeb_0_2889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2fc6898bfeb_0_2889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g2fc6898bfeb_0_2889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fc6898bfeb_0_288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g30c68b574f2_1_21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4" name="Google Shape;3764;g30c68b574f2_1_2125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Google Shape;3765;g30c68b574f2_1_2125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6" name="Google Shape;3766;g30c68b574f2_1_2125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7" name="Google Shape;3767;g30c68b574f2_1_2125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Google Shape;3768;g30c68b574f2_1_2125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9" name="Google Shape;3769;g30c68b574f2_1_2125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0" name="Google Shape;3770;g30c68b574f2_1_2125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1" name="Google Shape;3771;g30c68b574f2_1_2125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2" name="Google Shape;3772;g30c68b574f2_1_2125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3" name="Google Shape;3773;g30c68b574f2_1_2125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4" name="Google Shape;3774;g30c68b574f2_1_2125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30c68b574f2_1_21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7" name="Google Shape;3777;g30c68b574f2_1_213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78" name="Google Shape;3778;g30c68b574f2_1_2138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30c68b574f2_1_21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1" name="Google Shape;3781;g30c68b574f2_1_214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2" name="Google Shape;3782;g30c68b574f2_1_2142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g30c68b574f2_1_21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5" name="Google Shape;3785;g30c68b574f2_1_214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6" name="Google Shape;3786;g30c68b574f2_1_214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" name="Google Shape;3788;g30c68b574f2_1_2150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89" name="Google Shape;3789;g30c68b574f2_1_21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0" name="Google Shape;3790;g30c68b574f2_1_2150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1" name="Google Shape;3791;g30c68b574f2_1_2150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2" name="Google Shape;3792;g30c68b574f2_1_2150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3" name="Google Shape;3793;g30c68b574f2_1_2150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5" name="Google Shape;3795;g30c68b574f2_1_2157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96" name="Google Shape;3796;g30c68b574f2_1_21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7" name="Google Shape;3797;g30c68b574f2_1_215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30c68b574f2_1_21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0" name="Google Shape;3800;g30c68b574f2_1_2161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1" name="Google Shape;3801;g30c68b574f2_1_2161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2" name="Google Shape;3802;g30c68b574f2_1_2161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3" name="Google Shape;3803;g30c68b574f2_1_2161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4" name="Google Shape;3804;g30c68b574f2_1_2161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5" name="Google Shape;3805;g30c68b574f2_1_2161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6" name="Google Shape;3806;g30c68b574f2_1_216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30c68b574f2_1_21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9" name="Google Shape;3809;g30c68b574f2_1_2170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0" name="Google Shape;3810;g30c68b574f2_1_2170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1" name="Google Shape;3811;g30c68b574f2_1_2170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2" name="Google Shape;3812;g30c68b574f2_1_2170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3" name="Google Shape;3813;g30c68b574f2_1_2170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4" name="Google Shape;3814;g30c68b574f2_1_2170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5" name="Google Shape;3815;g30c68b574f2_1_2170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6" name="Google Shape;3816;g30c68b574f2_1_2170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7" name="Google Shape;3817;g30c68b574f2_1_2170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8" name="Google Shape;3818;g30c68b574f2_1_217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30c68b574f2_1_21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1" name="Google Shape;3821;g30c68b574f2_1_2182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2" name="Google Shape;3822;g30c68b574f2_1_2182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3" name="Google Shape;3823;g30c68b574f2_1_2182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4" name="Google Shape;3824;g30c68b574f2_1_2182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5" name="Google Shape;3825;g30c68b574f2_1_2182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6" name="Google Shape;3826;g30c68b574f2_1_2182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7" name="Google Shape;3827;g30c68b574f2_1_2182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8" name="Google Shape;3828;g30c68b574f2_1_2182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9" name="Google Shape;3829;g30c68b574f2_1_2182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0" name="Google Shape;3830;g30c68b574f2_1_218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30c68b574f2_1_21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3" name="Google Shape;3833;g30c68b574f2_1_2194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4" name="Google Shape;3834;g30c68b574f2_1_2194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5" name="Google Shape;3835;g30c68b574f2_1_2194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6" name="Google Shape;3836;g30c68b574f2_1_2194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7" name="Google Shape;3837;g30c68b574f2_1_2194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8" name="Google Shape;3838;g30c68b574f2_1_2194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9" name="Google Shape;3839;g30c68b574f2_1_2194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0" name="Google Shape;3840;g30c68b574f2_1_2194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1" name="Google Shape;3841;g30c68b574f2_1_2194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2" name="Google Shape;3842;g30c68b574f2_1_2194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3" name="Google Shape;3843;g30c68b574f2_1_2194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4" name="Google Shape;3844;g30c68b574f2_1_2194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5" name="Google Shape;3845;g30c68b574f2_1_2194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6" name="Google Shape;3846;g30c68b574f2_1_2194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7" name="Google Shape;3847;g30c68b574f2_1_219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fc6898bfeb_0_29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2fc6898bfeb_0_2907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2fc6898bfeb_0_2907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2fc6898bfeb_0_2907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g2fc6898bfeb_0_2907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fc6898bfeb_0_2907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fc6898bfeb_0_2907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g2fc6898bfeb_0_2907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2fc6898bfeb_0_2907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2fc6898bfeb_0_2907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2fc6898bfeb_0_2907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2fc6898bfeb_0_2907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fc6898bfeb_0_2907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2fc6898bfeb_0_2907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2fc6898bfeb_0_2907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fc6898bfeb_0_2907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g2fc6898bfeb_0_290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30c68b574f2_1_22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0" name="Google Shape;3850;g30c68b574f2_1_2211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1" name="Google Shape;3851;g30c68b574f2_1_2211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2" name="Google Shape;3852;g30c68b574f2_1_2211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3" name="Google Shape;3853;g30c68b574f2_1_2211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4" name="Google Shape;3854;g30c68b574f2_1_2211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5" name="Google Shape;3855;g30c68b574f2_1_2211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6" name="Google Shape;3856;g30c68b574f2_1_2211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7" name="Google Shape;3857;g30c68b574f2_1_2211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30c68b574f2_1_222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0" name="Google Shape;3860;g30c68b574f2_1_22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1" name="Google Shape;3861;g30c68b574f2_1_2221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2" name="Google Shape;3862;g30c68b574f2_1_2221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3" name="Google Shape;3863;g30c68b574f2_1_2221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4" name="Google Shape;3864;g30c68b574f2_1_2221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5" name="Google Shape;3865;g30c68b574f2_1_2221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30c68b574f2_1_22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8" name="Google Shape;3868;g30c68b574f2_1_2229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9" name="Google Shape;3869;g30c68b574f2_1_2229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0" name="Google Shape;3870;g30c68b574f2_1_2229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871" name="Google Shape;3871;g30c68b574f2_1_2229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2" name="Google Shape;3872;g30c68b574f2_1_2229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3" name="Google Shape;3873;g30c68b574f2_1_2229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Google Shape;3874;g30c68b574f2_1_2229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30c68b574f2_1_2238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Google Shape;3877;g30c68b574f2_1_22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8" name="Google Shape;3878;g30c68b574f2_1_2238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9" name="Google Shape;3879;g30c68b574f2_1_2238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0" name="Google Shape;3880;g30c68b574f2_1_2238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1" name="Google Shape;3881;g30c68b574f2_1_2238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2" name="Google Shape;3882;g30c68b574f2_1_2238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3" name="Google Shape;3883;g30c68b574f2_1_2238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4" name="Google Shape;3884;g30c68b574f2_1_2238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5" name="Google Shape;3885;g30c68b574f2_1_2238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6" name="Google Shape;3886;g30c68b574f2_1_2238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7" name="Google Shape;3887;g30c68b574f2_1_2238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8" name="Google Shape;3888;g30c68b574f2_1_2238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9" name="Google Shape;3889;g30c68b574f2_1_2238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0" name="Google Shape;3890;g30c68b574f2_1_2238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1" name="Google Shape;3891;g30c68b574f2_1_2238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0c68b574f2_1_22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4" name="Google Shape;3894;g30c68b574f2_1_2255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5" name="Google Shape;3895;g30c68b574f2_1_2255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6" name="Google Shape;3896;g30c68b574f2_1_2255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7" name="Google Shape;3897;g30c68b574f2_1_2255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8" name="Google Shape;3898;g30c68b574f2_1_2255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9" name="Google Shape;3899;g30c68b574f2_1_2255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0" name="Google Shape;3900;g30c68b574f2_1_2255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1" name="Google Shape;3901;g30c68b574f2_1_2255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2" name="Google Shape;3902;g30c68b574f2_1_2255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3" name="Google Shape;3903;g30c68b574f2_1_2255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4" name="Google Shape;3904;g30c68b574f2_1_2255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5" name="Google Shape;3905;g30c68b574f2_1_2255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30c68b574f2_1_226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8" name="Google Shape;3908;g30c68b574f2_1_22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9" name="Google Shape;3909;g30c68b574f2_1_2269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0" name="Google Shape;3910;g30c68b574f2_1_2269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1" name="Google Shape;3911;g30c68b574f2_1_2269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2" name="Google Shape;3912;g30c68b574f2_1_2269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3" name="Google Shape;3913;g30c68b574f2_1_2269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4" name="Google Shape;3914;g30c68b574f2_1_2269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5" name="Google Shape;3915;g30c68b574f2_1_2269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6" name="Google Shape;3916;g30c68b574f2_1_2269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7" name="Google Shape;3917;g30c68b574f2_1_2269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8" name="Google Shape;3918;g30c68b574f2_1_2269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9" name="Google Shape;3919;g30c68b574f2_1_2269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30c68b574f2_1_22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2" name="Google Shape;3922;g30c68b574f2_1_2283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3" name="Google Shape;3923;g30c68b574f2_1_2283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4" name="Google Shape;3924;g30c68b574f2_1_2283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5" name="Google Shape;3925;g30c68b574f2_1_2283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6" name="Google Shape;3926;g30c68b574f2_1_2283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7" name="Google Shape;3927;g30c68b574f2_1_2283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8" name="Google Shape;3928;g30c68b574f2_1_2283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9" name="Google Shape;3929;g30c68b574f2_1_2283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0" name="Google Shape;3930;g30c68b574f2_1_2283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1" name="Google Shape;3931;g30c68b574f2_1_2283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30c68b574f2_1_2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4" name="Google Shape;3934;g30c68b574f2_1_2295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5" name="Google Shape;3935;g30c68b574f2_1_2295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6" name="Google Shape;3936;g30c68b574f2_1_2295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7" name="Google Shape;3937;g30c68b574f2_1_2295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8" name="Google Shape;3938;g30c68b574f2_1_2295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39" name="Google Shape;3939;g30c68b574f2_1_2295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0" name="Google Shape;3940;g30c68b574f2_1_2295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1" name="Google Shape;3941;g30c68b574f2_1_2295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2" name="Google Shape;3942;g30c68b574f2_1_2295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43" name="Google Shape;3943;g30c68b574f2_1_2295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4" name="Google Shape;3944;g30c68b574f2_1_2295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5" name="Google Shape;3945;g30c68b574f2_1_2295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6" name="Google Shape;3946;g30c68b574f2_1_2295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7" name="Google Shape;3947;g30c68b574f2_1_2295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8" name="Google Shape;3948;g30c68b574f2_1_2295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9" name="Google Shape;3949;g30c68b574f2_1_2295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0" name="Google Shape;3950;g30c68b574f2_1_2295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1" name="Google Shape;3951;g30c68b574f2_1_229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30c68b574f2_1_23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4" name="Google Shape;3954;g30c68b574f2_1_2315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5" name="Google Shape;3955;g30c68b574f2_1_2315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6" name="Google Shape;3956;g30c68b574f2_1_2315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30c68b574f2_1_23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9" name="Google Shape;3959;g30c68b574f2_1_2320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0" name="Google Shape;3960;g30c68b574f2_1_2320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1" name="Google Shape;3961;g30c68b574f2_1_2320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fc6898bfeb_0_29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2fc6898bfeb_0_2925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g2fc6898bfeb_0_2925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g2fc6898bfeb_0_2925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2fc6898bfeb_0_2925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g2fc6898bfeb_0_2925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g2fc6898bfeb_0_2925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2fc6898bfeb_0_2925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2fc6898bfeb_0_2925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30c68b574f2_1_23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4" name="Google Shape;3964;g30c68b574f2_1_2325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5" name="Google Shape;3965;g30c68b574f2_1_2325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30c68b574f2_1_23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8" name="Google Shape;3968;g30c68b574f2_1_2329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9" name="Google Shape;3969;g30c68b574f2_1_2329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0" name="Google Shape;3970;g30c68b574f2_1_2329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30c68b574f2_1_2334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73" name="Google Shape;3973;g30c68b574f2_1_23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4" name="Google Shape;3974;g30c68b574f2_1_2334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5" name="Google Shape;3975;g30c68b574f2_1_2334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6" name="Google Shape;3976;g30c68b574f2_1_2334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7" name="Google Shape;3977;g30c68b574f2_1_233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30c68b574f2_1_23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0" name="Google Shape;3980;g30c68b574f2_1_2341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1" name="Google Shape;3981;g30c68b574f2_1_2341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2" name="Google Shape;3982;g30c68b574f2_1_2341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3" name="Google Shape;3983;g30c68b574f2_1_2341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4" name="Google Shape;3984;g30c68b574f2_1_2341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5" name="Google Shape;3985;g30c68b574f2_1_2341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6" name="Google Shape;3986;g30c68b574f2_1_2341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7" name="Google Shape;3987;g30c68b574f2_1_2341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8" name="Google Shape;3988;g30c68b574f2_1_2341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9" name="Google Shape;3989;g30c68b574f2_1_2341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0" name="Google Shape;3990;g30c68b574f2_1_2341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1" name="Google Shape;3991;g30c68b574f2_1_2341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2" name="Google Shape;3992;g30c68b574f2_1_2341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g30c68b574f2_1_23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5" name="Google Shape;3995;g30c68b574f2_1_2356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96" name="Google Shape;3996;g30c68b574f2_1_2356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7" name="Google Shape;3997;g30c68b574f2_1_2356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8" name="Google Shape;3998;g30c68b574f2_1_2356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9" name="Google Shape;3999;g30c68b574f2_1_2356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0" name="Google Shape;4000;g30c68b574f2_1_2356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30c68b574f2_1_2364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03" name="Google Shape;4003;g30c68b574f2_1_23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4" name="Google Shape;4004;g30c68b574f2_1_2364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5" name="Google Shape;4005;g30c68b574f2_1_2364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6" name="Google Shape;4006;g30c68b574f2_1_2364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7" name="Google Shape;4007;g30c68b574f2_1_2364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8" name="Google Shape;4008;g30c68b574f2_1_2364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9" name="Google Shape;4009;g30c68b574f2_1_2364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0" name="Google Shape;4010;g30c68b574f2_1_2364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1" name="Google Shape;4011;g30c68b574f2_1_2364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2" name="Google Shape;4012;g30c68b574f2_1_2364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3" name="Google Shape;4013;g30c68b574f2_1_2364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4" name="Google Shape;4014;g30c68b574f2_1_236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30c68b574f2_1_23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7" name="Google Shape;4017;g30c68b574f2_1_2378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8" name="Google Shape;4018;g30c68b574f2_1_2378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9" name="Google Shape;4019;g30c68b574f2_1_2378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0" name="Google Shape;4020;g30c68b574f2_1_2378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30c68b574f2_1_23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3" name="Google Shape;4023;g30c68b574f2_1_2384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4" name="Google Shape;4024;g30c68b574f2_1_2384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5" name="Google Shape;4025;g30c68b574f2_1_2384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6" name="Google Shape;4026;g30c68b574f2_1_2384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30c68b574f2_1_23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9" name="Google Shape;4029;g30c68b574f2_1_2390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0" name="Google Shape;4030;g30c68b574f2_1_2390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1" name="Google Shape;4031;g30c68b574f2_1_2390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2" name="Google Shape;4032;g30c68b574f2_1_2390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30c68b574f2_1_23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5" name="Google Shape;4035;g30c68b574f2_1_2396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6" name="Google Shape;4036;g30c68b574f2_1_2396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7" name="Google Shape;4037;g30c68b574f2_1_2396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8" name="Google Shape;4038;g30c68b574f2_1_2396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9" name="Google Shape;4039;g30c68b574f2_1_2396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0" name="Google Shape;4040;g30c68b574f2_1_2396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c6898bfeb_0_2935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2fc6898bfeb_0_2935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fc6898bfeb_0_29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g2fc6898bfeb_0_2935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2fc6898bfeb_0_2935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2fc6898bfeb_0_2935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g2fc6898bfeb_0_2935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g2fc6898bfeb_0_2935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g2fc6898bfeb_0_2935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g2fc6898bfeb_0_2935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2fc6898bfeb_0_2935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2fc6898bfeb_0_2935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g2fc6898bfeb_0_2935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g2fc6898bfeb_0_2935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g2fc6898bfeb_0_2935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g2fc6898bfeb_0_2935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g2fc6898bfeb_0_2935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g2fc6898bfeb_0_2935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g2fc6898bfeb_0_2935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g2fc6898bfeb_0_2935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g2fc6898bfeb_0_2935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g2fc6898bfeb_0_2935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g2fc6898bfeb_0_2935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g2fc6898bfeb_0_2935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g2fc6898bfeb_0_2935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g2fc6898bfeb_0_2935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30c68b574f2_1_24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3" name="Google Shape;4043;g30c68b574f2_1_2404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4" name="Google Shape;4044;g30c68b574f2_1_2404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5" name="Google Shape;4045;g30c68b574f2_1_2404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6" name="Google Shape;4046;g30c68b574f2_1_2404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30c68b574f2_1_24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9" name="Google Shape;4049;g30c68b574f2_1_2410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0" name="Google Shape;4050;g30c68b574f2_1_2410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1" name="Google Shape;4051;g30c68b574f2_1_2410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2" name="Google Shape;4052;g30c68b574f2_1_2410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30c68b574f2_1_24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5" name="Google Shape;4055;g30c68b574f2_1_2416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6" name="Google Shape;4056;g30c68b574f2_1_2416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7" name="Google Shape;4057;g30c68b574f2_1_2416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8" name="Google Shape;4058;g30c68b574f2_1_2416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9" name="Google Shape;4059;g30c68b574f2_1_2416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0" name="Google Shape;4060;g30c68b574f2_1_241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1" name="Google Shape;4061;g30c68b574f2_1_2416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2" name="Google Shape;4062;g30c68b574f2_1_2416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3" name="Google Shape;4063;g30c68b574f2_1_2416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4" name="Google Shape;4064;g30c68b574f2_1_241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5" name="Google Shape;4065;g30c68b574f2_1_241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30c68b574f2_1_24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8" name="Google Shape;4068;g30c68b574f2_1_2429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9" name="Google Shape;4069;g30c68b574f2_1_2429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0" name="Google Shape;4070;g30c68b574f2_1_2429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1" name="Google Shape;4071;g30c68b574f2_1_2429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2" name="Google Shape;4072;g30c68b574f2_1_2429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3" name="Google Shape;4073;g30c68b574f2_1_2429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4" name="Google Shape;4074;g30c68b574f2_1_2429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5" name="Google Shape;4075;g30c68b574f2_1_2429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6" name="Google Shape;4076;g30c68b574f2_1_2429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7" name="Google Shape;4077;g30c68b574f2_1_2429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8" name="Google Shape;4078;g30c68b574f2_1_242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30c68b574f2_1_24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1" name="Google Shape;4081;g30c68b574f2_1_2442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2" name="Google Shape;4082;g30c68b574f2_1_2442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3" name="Google Shape;4083;g30c68b574f2_1_2442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4" name="Google Shape;4084;g30c68b574f2_1_2442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5" name="Google Shape;4085;g30c68b574f2_1_2442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6" name="Google Shape;4086;g30c68b574f2_1_2442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7" name="Google Shape;4087;g30c68b574f2_1_2442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8" name="Google Shape;4088;g30c68b574f2_1_2442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9" name="Google Shape;4089;g30c68b574f2_1_2442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0" name="Google Shape;4090;g30c68b574f2_1_244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30c68b574f2_1_24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3" name="Google Shape;4093;g30c68b574f2_1_2454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4" name="Google Shape;4094;g30c68b574f2_1_2454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5" name="Google Shape;4095;g30c68b574f2_1_2454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6" name="Google Shape;4096;g30c68b574f2_1_2454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7" name="Google Shape;4097;g30c68b574f2_1_2454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8" name="Google Shape;4098;g30c68b574f2_1_2454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30c68b574f2_1_2462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1" name="Google Shape;4101;g30c68b574f2_1_24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2" name="Google Shape;4102;g30c68b574f2_1_2462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3" name="Google Shape;4103;g30c68b574f2_1_2462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4" name="Google Shape;4104;g30c68b574f2_1_2462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5" name="Google Shape;4105;g30c68b574f2_1_2462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6" name="Google Shape;4106;g30c68b574f2_1_2462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7" name="Google Shape;4107;g30c68b574f2_1_2462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8" name="Google Shape;4108;g30c68b574f2_1_2462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9" name="Google Shape;4109;g30c68b574f2_1_2462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0" name="Google Shape;4110;g30c68b574f2_1_2462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1" name="Google Shape;4111;g30c68b574f2_1_2462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2" name="Google Shape;4112;g30c68b574f2_1_2462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g30c68b574f2_1_2476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5" name="Google Shape;4115;g30c68b574f2_1_2476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6" name="Google Shape;4116;g30c68b574f2_1_24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7" name="Google Shape;4117;g30c68b574f2_1_2476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8" name="Google Shape;4118;g30c68b574f2_1_2476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9" name="Google Shape;4119;g30c68b574f2_1_2476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0" name="Google Shape;4120;g30c68b574f2_1_2476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1" name="Google Shape;4121;g30c68b574f2_1_2476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2" name="Google Shape;4122;g30c68b574f2_1_2476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3" name="Google Shape;4123;g30c68b574f2_1_2476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4" name="Google Shape;4124;g30c68b574f2_1_2476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5" name="Google Shape;4125;g30c68b574f2_1_2476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6" name="Google Shape;4126;g30c68b574f2_1_2476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30c68b574f2_1_24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9" name="Google Shape;4129;g30c68b574f2_1_2490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0" name="Google Shape;4130;g30c68b574f2_1_2490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1" name="Google Shape;4131;g30c68b574f2_1_2490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2" name="Google Shape;4132;g30c68b574f2_1_2490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3" name="Google Shape;4133;g30c68b574f2_1_2490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4" name="Google Shape;4134;g30c68b574f2_1_2490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5" name="Google Shape;4135;g30c68b574f2_1_2490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6" name="Google Shape;4136;g30c68b574f2_1_2490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7" name="Google Shape;4137;g30c68b574f2_1_2490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8" name="Google Shape;4138;g30c68b574f2_1_2490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9" name="Google Shape;4139;g30c68b574f2_1_2490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0" name="Google Shape;4140;g30c68b574f2_1_2490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1" name="Google Shape;4141;g30c68b574f2_1_2490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42" name="Google Shape;4142;g30c68b574f2_1_2490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3" name="Google Shape;4143;g30c68b574f2_1_2490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4" name="Google Shape;4144;g30c68b574f2_1_2490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5" name="Google Shape;4145;g30c68b574f2_1_2490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6" name="Google Shape;4146;g30c68b574f2_1_2490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7" name="Google Shape;4147;g30c68b574f2_1_2490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Google Shape;4148;g30c68b574f2_1_249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30c68b574f2_1_25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1" name="Google Shape;4151;g30c68b574f2_1_2512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2" name="Google Shape;4152;g30c68b574f2_1_2512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3" name="Google Shape;4153;g30c68b574f2_1_2512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4" name="Google Shape;4154;g30c68b574f2_1_2512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5" name="Google Shape;4155;g30c68b574f2_1_2512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6" name="Google Shape;4156;g30c68b574f2_1_2512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7" name="Google Shape;4157;g30c68b574f2_1_2512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8" name="Google Shape;4158;g30c68b574f2_1_2512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fc6898bfeb_0_2962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2fc6898bfeb_0_29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2fc6898bfeb_0_2962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2fc6898bfeb_0_2962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2fc6898bfeb_0_2962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g2fc6898bfeb_0_2962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g2fc6898bfeb_0_2962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g2fc6898bfeb_0_2962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2fc6898bfeb_0_2962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2fc6898bfeb_0_296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30c68b574f2_1_2522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1" name="Google Shape;4161;g30c68b574f2_1_2522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2" name="Google Shape;4162;g30c68b574f2_1_2522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3" name="Google Shape;4163;g30c68b574f2_1_2522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4" name="Google Shape;4164;g30c68b574f2_1_2522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5" name="Google Shape;4165;g30c68b574f2_1_2522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6" name="Google Shape;4166;g30c68b574f2_1_2522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7" name="Google Shape;4167;g30c68b574f2_1_2522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8" name="Google Shape;4168;g30c68b574f2_1_2522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9" name="Google Shape;4169;g30c68b574f2_1_2522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0" name="Google Shape;4170;g30c68b574f2_1_2522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1" name="Google Shape;4171;g30c68b574f2_1_2522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2" name="Google Shape;4172;g30c68b574f2_1_2522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3" name="Google Shape;4173;g30c68b574f2_1_2522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4" name="Google Shape;4174;g30c68b574f2_1_2522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5" name="Google Shape;4175;g30c68b574f2_1_2522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6" name="Google Shape;4176;g30c68b574f2_1_2522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7" name="Google Shape;4177;g30c68b574f2_1_2522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8" name="Google Shape;4178;g30c68b574f2_1_2522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30c68b574f2_1_2542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1" name="Google Shape;4181;g30c68b574f2_1_25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2" name="Google Shape;4182;g30c68b574f2_1_2542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3" name="Google Shape;4183;g30c68b574f2_1_2542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4" name="Google Shape;4184;g30c68b574f2_1_2542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5" name="Google Shape;4185;g30c68b574f2_1_2542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6" name="Google Shape;4186;g30c68b574f2_1_2542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7" name="Google Shape;4187;g30c68b574f2_1_2542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8" name="Google Shape;4188;g30c68b574f2_1_2542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9" name="Google Shape;4189;g30c68b574f2_1_2542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0" name="Google Shape;4190;g30c68b574f2_1_2542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1" name="Google Shape;4191;g30c68b574f2_1_2542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2" name="Google Shape;4192;g30c68b574f2_1_2542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3" name="Google Shape;4193;g30c68b574f2_1_2542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4" name="Google Shape;4194;g30c68b574f2_1_2542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5" name="Google Shape;4195;g30c68b574f2_1_2542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6" name="Google Shape;4196;g30c68b574f2_1_2542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7" name="Google Shape;4197;g30c68b574f2_1_2542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8" name="Google Shape;4198;g30c68b574f2_1_2542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9" name="Google Shape;4199;g30c68b574f2_1_2542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0" name="Google Shape;4200;g30c68b574f2_1_2542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1" name="Google Shape;4201;g30c68b574f2_1_2542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2" name="Google Shape;4202;g30c68b574f2_1_2542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3" name="Google Shape;4203;g30c68b574f2_1_2542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4" name="Google Shape;4204;g30c68b574f2_1_2542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30c68b574f2_1_25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7" name="Google Shape;4207;g30c68b574f2_1_2568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8" name="Google Shape;4208;g30c68b574f2_1_2568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9" name="Google Shape;4209;g30c68b574f2_1_2568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0" name="Google Shape;4210;g30c68b574f2_1_2568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1" name="Google Shape;4211;g30c68b574f2_1_2568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2" name="Google Shape;4212;g30c68b574f2_1_2568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3" name="Google Shape;4213;g30c68b574f2_1_2568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4" name="Google Shape;4214;g30c68b574f2_1_2568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5" name="Google Shape;4215;g30c68b574f2_1_2568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6" name="Google Shape;4216;g30c68b574f2_1_2568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7" name="Google Shape;4217;g30c68b574f2_1_2568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30c68b574f2_1_25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0" name="Google Shape;4220;g30c68b574f2_1_2581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30c68b574f2_1_25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3" name="Google Shape;4223;g30c68b574f2_1_2584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4" name="Google Shape;4224;g30c68b574f2_1_2584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30c68b574f2_1_25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7" name="Google Shape;4227;g30c68b574f2_1_2588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8" name="Google Shape;4228;g30c68b574f2_1_2588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9" name="Google Shape;4229;g30c68b574f2_1_2588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0" name="Google Shape;4230;g30c68b574f2_1_2588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30c68b574f2_1_25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3" name="Google Shape;4233;g30c68b574f2_1_2594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4" name="Google Shape;4234;g30c68b574f2_1_2594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5" name="Google Shape;4235;g30c68b574f2_1_2594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6" name="Google Shape;4236;g30c68b574f2_1_2594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7" name="Google Shape;4237;g30c68b574f2_1_2594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8" name="Google Shape;4238;g30c68b574f2_1_2594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g30c68b574f2_1_26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1" name="Google Shape;4241;g30c68b574f2_1_2602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2" name="Google Shape;4242;g30c68b574f2_1_2602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3" name="Google Shape;4243;g30c68b574f2_1_2602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4" name="Google Shape;4244;g30c68b574f2_1_2602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5" name="Google Shape;4245;g30c68b574f2_1_2602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6" name="Google Shape;4246;g30c68b574f2_1_2602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7" name="Google Shape;4247;g30c68b574f2_1_2602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8" name="Google Shape;4248;g30c68b574f2_1_2602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30c68b574f2_1_26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1" name="Google Shape;4251;g30c68b574f2_1_2612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2" name="Google Shape;4252;g30c68b574f2_1_2612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3" name="Google Shape;4253;g30c68b574f2_1_2612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4" name="Google Shape;4254;g30c68b574f2_1_2612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5" name="Google Shape;4255;g30c68b574f2_1_2612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6" name="Google Shape;4256;g30c68b574f2_1_2612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7" name="Google Shape;4257;g30c68b574f2_1_2612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8" name="Google Shape;4258;g30c68b574f2_1_2612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9" name="Google Shape;4259;g30c68b574f2_1_2612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0" name="Google Shape;4260;g30c68b574f2_1_2612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1" name="Google Shape;4261;g30c68b574f2_1_2612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2" name="Google Shape;4262;g30c68b574f2_1_2612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3" name="Google Shape;4263;g30c68b574f2_1_2612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4" name="Google Shape;4264;g30c68b574f2_1_2612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5" name="Google Shape;4265;g30c68b574f2_1_2612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fc6898bfeb_0_2973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2fc6898bfeb_0_2973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fc6898bfeb_0_2973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2fc6898bfeb_0_29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g2fc6898bfeb_0_2973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g2fc6898bfeb_0_2973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g2fc6898bfeb_0_2973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g2fc6898bfeb_0_2973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2fc6898bfeb_0_2973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2fc6898bfeb_0_2973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2fc6898bfeb_0_2973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2fc6898bfeb_0_2973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g2fc6898bfeb_0_2973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g2fc6898bfeb_0_2973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g2fc6898bfeb_0_2973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g2fc6898bfeb_0_2973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g2fc6898bfeb_0_2973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g2fc6898bfeb_0_2973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g2fc6898bfeb_0_2973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2fc6898bfeb_0_2973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fc6898bfeb_0_29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g2fc6898bfeb_0_2994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g2fc6898bfeb_0_2994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2fc6898bfeb_0_2994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g2fc6898bfeb_0_2994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g2fc6898bfeb_0_2994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2fc6898bfeb_0_2994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g2fc6898bfeb_0_2994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g2fc6898bfeb_0_2994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g2fc6898bfeb_0_2994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g2fc6898bfeb_0_2994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g2fc6898bfeb_0_2994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2fc6898bfeb_0_2994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g2fc6898bfeb_0_2994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2fc6898bfeb_0_2994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2fc6898bfeb_0_2994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g2fc6898bfeb_0_299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fc6898bfeb_0_30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g2fc6898bfeb_0_3012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2fc6898bfeb_0_3012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2fc6898bfeb_0_3012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g2fc6898bfeb_0_3012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2fc6898bfeb_0_3012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2fc6898bfeb_0_3012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g2fc6898bfeb_0_3012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2fc6898bfeb_0_3012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g2fc6898bfeb_0_3012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g2fc6898bfeb_0_301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fc6898bfeb_0_3024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g2fc6898bfeb_0_3024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2fc6898bfeb_0_3024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2fc6898bfeb_0_3024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g2fc6898bfeb_0_302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2fc6898bfeb_0_302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2fc6898bfeb_0_3024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2fc6898bfeb_0_3024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2fc6898bfeb_0_3024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2fc6898bfeb_0_3024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2fc6898bfeb_0_3024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fc6898bfeb_0_3036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2fc6898bfeb_0_30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g2fc6898bfeb_0_3036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2fc6898bfeb_0_3036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2fc6898bfeb_0_3036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2fc6898bfeb_0_3036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g2fc6898bfeb_0_3036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2fc6898bfeb_0_3036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g2fc6898bfeb_0_3036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2fc6898bfeb_0_3036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2fc6898bfeb_0_3036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g2fc6898bfeb_0_3036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2fc6898bfeb_0_3036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g2fc6898bfeb_0_3036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g2fc6898bfeb_0_3036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g2fc6898bfeb_0_3036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g2fc6898bfeb_0_3036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2fc6898bfeb_0_3036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2fc6898bfeb_0_3036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g2fc6898bfeb_0_3036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g2fc6898bfeb_0_3036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g2fc6898bfeb_0_3036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fc6898bfeb_0_30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2fc6898bfeb_0_3059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2fc6898bfeb_0_3059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2fc6898bfeb_0_3059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2fc6898bfeb_0_3059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g2fc6898bfeb_0_3059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2fc6898bfeb_0_3059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g2fc6898bfeb_0_3059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2fc6898bfeb_0_3059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g2fc6898bfeb_0_3059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2fc6898bfeb_0_3059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2fc6898bfeb_0_3059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g2fc6898bfeb_0_3059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g2fc6898bfeb_0_3059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g2fc6898bfeb_0_3059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g2fc6898bfeb_0_3059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g2fc6898bfeb_0_3059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g2fc6898bfeb_0_3059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g2fc6898bfeb_0_3059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2fc6898bfeb_0_3059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g2fc6898bfeb_0_3059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g2fc6898bfeb_0_305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fc6898bfeb_0_3082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2fc6898bfeb_0_3082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2fc6898bfeb_0_3082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2fc6898bfeb_0_3082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2fc6898bfeb_0_30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2fc6898bfeb_0_3082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2fc6898bfeb_0_3082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g2fc6898bfeb_0_3082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g2fc6898bfeb_0_3082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g2fc6898bfeb_0_3082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2fc6898bfeb_0_3082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2fc6898bfeb_0_3082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g2fc6898bfeb_0_3082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g2fc6898bfeb_0_308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fc6898bfeb_0_30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g2fc6898bfeb_0_3097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g2fc6898bfeb_0_3097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g2fc6898bfeb_0_3097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2fc6898bfeb_0_3097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g2fc6898bfeb_0_3097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2fc6898bfeb_0_3097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g2fc6898bfeb_0_3097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2fc6898bfeb_0_3097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2fc6898bfeb_0_3097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2fc6898bfeb_0_3097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2fc6898bfeb_0_3097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g2fc6898bfeb_0_3097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g2fc6898bfeb_0_3097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2fc6898bfeb_0_3097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2fc6898bfeb_0_3097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fc6898bfeb_0_31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g2fc6898bfeb_0_3114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g2fc6898bfeb_0_3114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2fc6898bfeb_0_3114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g2fc6898bfeb_0_3114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g2fc6898bfeb_0_3114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g2fc6898bfeb_0_3114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g2fc6898bfeb_0_3114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g2fc6898bfeb_0_3114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g2fc6898bfeb_0_3114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g2fc6898bfeb_0_3114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2fc6898bfeb_0_3114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2fc6898bfeb_0_3114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g2fc6898bfeb_0_3114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2fc6898bfeb_0_311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fc6898bfeb_0_3130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2fc6898bfeb_0_3130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2fc6898bfeb_0_3130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2fc6898bfeb_0_3130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2fc6898bfeb_0_31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g2fc6898bfeb_0_3130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g2fc6898bfeb_0_3130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g2fc6898bfeb_0_3130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2fc6898bfeb_0_3130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2fc6898bfeb_0_3130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g2fc6898bfeb_0_3130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g2fc6898bfeb_0_3130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g2fc6898bfeb_0_3130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g2fc6898bfeb_0_313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2fc6898bfeb_0_3130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g2fc6898bfeb_0_313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fc6898bfeb_0_314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2fc6898bfeb_0_3147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2fc6898bfeb_0_3147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2fc6898bfeb_0_3147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2fc6898bfeb_0_31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2fc6898bfeb_0_3147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2fc6898bfeb_0_3147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2fc6898bfeb_0_3147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2fc6898bfeb_0_3147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2fc6898bfeb_0_3147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2fc6898bfeb_0_3147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g2fc6898bfeb_0_3147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2fc6898bfeb_0_3147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2fc6898bfeb_0_3147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2fc6898bfeb_0_314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fc6898bfeb_0_31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g2fc6898bfeb_0_3163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2fc6898bfeb_0_3163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g2fc6898bfeb_0_3163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g2fc6898bfeb_0_3163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2fc6898bfeb_0_3163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2fc6898bfeb_0_3163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2fc6898bfeb_0_3163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2fc6898bfeb_0_3163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g2fc6898bfeb_0_3163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g2fc6898bfeb_0_3163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g2fc6898bfeb_0_3163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g2fc6898bfeb_0_3163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2fc6898bfeb_0_3163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2fc6898bfeb_0_3163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2fc6898bfeb_0_3163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g2fc6898bfeb_0_3163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fc6898bfeb_0_31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g2fc6898bfeb_0_3181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2fc6898bfeb_0_3181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2fc6898bfeb_0_3181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2fc6898bfeb_0_3181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2fc6898bfeb_0_3181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2fc6898bfeb_0_3181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fc6898bfeb_0_3181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g2fc6898bfeb_0_3181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g2fc6898bfeb_0_3181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g2fc6898bfeb_0_3181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2fc6898bfeb_0_3181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2fc6898bfeb_0_3181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g2fc6898bfeb_0_3181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2fc6898bfeb_0_3181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g2fc6898bfeb_0_3181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2fc6898bfeb_0_3181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2fc6898bfeb_0_3181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g2fc6898bfeb_0_3181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g2fc6898bfeb_0_318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fc6898bfeb_0_32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g2fc6898bfeb_0_3202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g2fc6898bfeb_0_3202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2fc6898bfeb_0_3202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2fc6898bfeb_0_3202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2fc6898bfeb_0_3202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g2fc6898bfeb_0_3202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g2fc6898bfeb_0_3202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2fc6898bfeb_0_3202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g2fc6898bfeb_0_3202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g2fc6898bfeb_0_3202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2fc6898bfeb_0_3202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2fc6898bfeb_0_3202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g2fc6898bfeb_0_3202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2fc6898bfeb_0_320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fc6898bfeb_0_32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2fc6898bfeb_0_3218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g2fc6898bfeb_0_3218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2fc6898bfeb_0_3218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2fc6898bfeb_0_3218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2fc6898bfeb_0_3218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2fc6898bfeb_0_3218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2fc6898bfeb_0_3218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2fc6898bfeb_0_3218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2fc6898bfeb_0_3218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2fc6898bfeb_0_3218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2fc6898bfeb_0_3218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g2fc6898bfeb_0_3218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g2fc6898bfeb_0_3218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2fc6898bfeb_0_3218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g2fc6898bfeb_0_3218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g2fc6898bfeb_0_3218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g2fc6898bfeb_0_3218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g2fc6898bfeb_0_3218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2fc6898bfeb_0_3218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2fc6898bfeb_0_3218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2fc6898bfeb_0_3218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2fc6898bfeb_0_3218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2fc6898bfeb_0_3218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2fc6898bfeb_0_321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fc6898bfeb_0_3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g2fc6898bfeb_0_3244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g2fc6898bfeb_0_3244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g2fc6898bfeb_0_3244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g2fc6898bfeb_0_3244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g2fc6898bfeb_0_3244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2fc6898bfeb_0_3244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2fc6898bfeb_0_3244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2fc6898bfeb_0_3244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2fc6898bfeb_0_3244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2fc6898bfeb_0_3244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2fc6898bfeb_0_3244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2fc6898bfeb_0_3244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2fc6898bfeb_0_3244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2fc6898bfeb_0_3244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g2fc6898bfeb_0_3244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g2fc6898bfeb_0_3244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g2fc6898bfeb_0_3244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2fc6898bfeb_0_3244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2fc6898bfeb_0_3244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2fc6898bfeb_0_3244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g2fc6898bfeb_0_3244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g2fc6898bfeb_0_3244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g2fc6898bfeb_0_3244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fc6898bfeb_0_32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g2fc6898bfeb_0_3269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2fc6898bfeb_0_3269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g2fc6898bfeb_0_3269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fc6898bfeb_0_3269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2fc6898bfeb_0_3269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g2fc6898bfeb_0_3269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g2fc6898bfeb_0_3269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2fc6898bfeb_0_3269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2fc6898bfeb_0_3269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g2fc6898bfeb_0_3269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g2fc6898bfeb_0_3269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2fc6898bfeb_0_3269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2fc6898bfeb_0_3269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2fc6898bfeb_0_3269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g2fc6898bfeb_0_3269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2fc6898bfeb_0_3269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g2fc6898bfeb_0_3269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g2fc6898bfeb_0_3269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g2fc6898bfeb_0_3269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2fc6898bfeb_0_3269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2fc6898bfeb_0_3269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g2fc6898bfeb_0_3269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g2fc6898bfeb_0_3269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g2fc6898bfeb_0_3269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g2fc6898bfeb_0_3269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g2fc6898bfeb_0_3269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g2fc6898bfeb_0_3269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g2fc6898bfeb_0_3269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g2fc6898bfeb_0_3269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fc6898bfeb_0_33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g2fc6898bfeb_0_3300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g2fc6898bfeb_0_330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g2fc6898bfeb_0_330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2fc6898bfeb_0_3300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g2fc6898bfeb_0_3300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g2fc6898bfeb_0_330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2fc6898bfeb_0_3300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2fc6898bfeb_0_3300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g2fc6898bfeb_0_330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2fc6898bfeb_0_3300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g2fc6898bfeb_0_3300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g2fc6898bfeb_0_330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2fc6898bfeb_0_3300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g2fc6898bfeb_0_3300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g2fc6898bfeb_0_330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2fc6898bfeb_0_3300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g2fc6898bfeb_0_3300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g2fc6898bfeb_0_3300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g2fc6898bfeb_0_330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g2fc6898bfeb_0_330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g2fc6898bfeb_0_330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g2fc6898bfeb_0_330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g2fc6898bfeb_0_330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g2fc6898bfeb_0_3300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fc6898bfeb_0_33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g2fc6898bfeb_0_3326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g2fc6898bfeb_0_3326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g2fc6898bfeb_0_3326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2fc6898bfeb_0_3326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2fc6898bfeb_0_3326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g2fc6898bfeb_0_3326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g2fc6898bfeb_0_3326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g2fc6898bfeb_0_3326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g2fc6898bfeb_0_3326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2fc6898bfeb_0_3326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g2fc6898bfeb_0_3326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g2fc6898bfeb_0_3326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2fc6898bfeb_0_3326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2fc6898bfeb_0_3326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g2fc6898bfeb_0_3326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g2fc6898bfeb_0_3326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2fc6898bfeb_0_3326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2fc6898bfeb_0_3326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fc6898bfeb_0_33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g2fc6898bfeb_0_3346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g2fc6898bfeb_0_3346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2fc6898bfeb_0_3346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2fc6898bfeb_0_3346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g2fc6898bfeb_0_3346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g2fc6898bfeb_0_3346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g2fc6898bfeb_0_3346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2fc6898bfeb_0_3346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g2fc6898bfeb_0_3346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g2fc6898bfeb_0_3346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2fc6898bfeb_0_3346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2fc6898bfeb_0_3346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2fc6898bfeb_0_3346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2fc6898bfeb_0_3346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g2fc6898bfeb_0_3346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2fc6898bfeb_0_3346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g2fc6898bfeb_0_3346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2fc6898bfeb_0_3346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2fc6898bfeb_0_3346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2fc6898bfeb_0_3346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g2fc6898bfeb_0_3346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2fc6898bfeb_0_334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fc6898bfeb_0_33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g2fc6898bfeb_0_337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2fc6898bfeb_0_3370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2fc6898bfeb_0_3370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2fc6898bfeb_0_3370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g2fc6898bfeb_0_3370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2fc6898bfeb_0_3370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g2fc6898bfeb_0_3370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2fc6898bfeb_0_3370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g2fc6898bfeb_0_3370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g2fc6898bfeb_0_3370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g2fc6898bfeb_0_337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fc6898bfeb_0_3383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2fc6898bfeb_0_33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g2fc6898bfeb_0_3383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2fc6898bfeb_0_3383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g2fc6898bfeb_0_3383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g2fc6898bfeb_0_3383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g2fc6898bfeb_0_3383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2fc6898bfeb_0_3383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2fc6898bfeb_0_3383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g2fc6898bfeb_0_3383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g2fc6898bfeb_0_3383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g2fc6898bfeb_0_3383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g2fc6898bfeb_0_3383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g2fc6898bfeb_0_3383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g2fc6898bfeb_0_338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fc6898bfeb_0_33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g2fc6898bfeb_0_3399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2fc6898bfeb_0_3399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g2fc6898bfeb_0_3399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g2fc6898bfeb_0_3399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g2fc6898bfeb_0_3399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g2fc6898bfeb_0_3399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g2fc6898bfeb_0_3399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g2fc6898bfeb_0_3399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g2fc6898bfeb_0_3399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fc6898bfeb_0_34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g2fc6898bfeb_0_3410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g2fc6898bfeb_0_3410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g2fc6898bfeb_0_3410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g2fc6898bfeb_0_3410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g2fc6898bfeb_0_3410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g2fc6898bfeb_0_3410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g2fc6898bfeb_0_3410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g2fc6898bfeb_0_3410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g2fc6898bfeb_0_341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fc6898bfeb_0_34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g2fc6898bfeb_0_3421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g2fc6898bfeb_0_3421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g2fc6898bfeb_0_3421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g2fc6898bfeb_0_3421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g2fc6898bfeb_0_3421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fc6898bfeb_0_3428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2fc6898bfeb_0_3428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g2fc6898bfeb_0_3428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2fc6898bfeb_0_34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g2fc6898bfeb_0_3428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g2fc6898bfeb_0_3428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g2fc6898bfeb_0_3428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g2fc6898bfeb_0_3428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g2fc6898bfeb_0_3428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g2fc6898bfeb_0_3428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g2fc6898bfeb_0_3428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g2fc6898bfeb_0_3428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g2fc6898bfeb_0_3428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g2fc6898bfeb_0_3428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g2fc6898bfeb_0_3428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g2fc6898bfeb_0_3428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g2fc6898bfeb_0_3428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g2fc6898bfeb_0_3428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g2fc6898bfeb_0_3428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g2fc6898bfeb_0_3428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g2fc6898bfeb_0_3428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g2fc6898bfeb_0_3428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g2fc6898bfeb_0_3428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g2fc6898bfeb_0_3428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fc6898bfeb_0_34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g2fc6898bfeb_0_3453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2fc6898bfeb_0_3453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g2fc6898bfeb_0_3453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2fc6898bfeb_0_3453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g2fc6898bfeb_0_3453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g2fc6898bfeb_0_3453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2fc6898bfeb_0_3453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g2fc6898bfeb_0_3453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g2fc6898bfeb_0_3453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g2fc6898bfeb_0_345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fc6898bfeb_0_34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g2fc6898bfeb_0_3465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2fc6898bfeb_0_3465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g2fc6898bfeb_0_3465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g2fc6898bfeb_0_3465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2fc6898bfeb_0_3465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g2fc6898bfeb_0_3465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g2fc6898bfeb_0_3465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2fc6898bfeb_0_3465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g2fc6898bfeb_0_3465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g2fc6898bfeb_0_3465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g2fc6898bfeb_0_3465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fc6898bfeb_0_34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g2fc6898bfeb_0_347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g2fc6898bfeb_0_3478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fc6898bfeb_0_34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g2fc6898bfeb_0_348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g2fc6898bfeb_0_3482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fc6898bfeb_0_34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g2fc6898bfeb_0_348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g2fc6898bfeb_0_348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g2fc6898bfeb_0_3490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g2fc6898bfeb_0_34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g2fc6898bfeb_0_3490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g2fc6898bfeb_0_3490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g2fc6898bfeb_0_3490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g2fc6898bfeb_0_3490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g2fc6898bfeb_0_3497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{D4C85229-F2C2-4191-AB19-C5122B6344FD}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g2fc6898bfeb_0_34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g2fc6898bfeb_0_349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fc6898bfeb_0_35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g2fc6898bfeb_0_3501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g2fc6898bfeb_0_3501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g2fc6898bfeb_0_3501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g2fc6898bfeb_0_3501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g2fc6898bfeb_0_3501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g2fc6898bfeb_0_3501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g2fc6898bfeb_0_350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fc6898bfeb_0_35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g2fc6898bfeb_0_3510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g2fc6898bfeb_0_3510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g2fc6898bfeb_0_3510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g2fc6898bfeb_0_3510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g2fc6898bfeb_0_3510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g2fc6898bfeb_0_3510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g2fc6898bfeb_0_3510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g2fc6898bfeb_0_3510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g2fc6898bfeb_0_3510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g2fc6898bfeb_0_351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fc6898bfeb_0_35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g2fc6898bfeb_0_3522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g2fc6898bfeb_0_3522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g2fc6898bfeb_0_3522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g2fc6898bfeb_0_3522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g2fc6898bfeb_0_3522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g2fc6898bfeb_0_3522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g2fc6898bfeb_0_3522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g2fc6898bfeb_0_3522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g2fc6898bfeb_0_3522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g2fc6898bfeb_0_352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fc6898bfeb_0_35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g2fc6898bfeb_0_3534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g2fc6898bfeb_0_3534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g2fc6898bfeb_0_3534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g2fc6898bfeb_0_3534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g2fc6898bfeb_0_3534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g2fc6898bfeb_0_3534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g2fc6898bfeb_0_3534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g2fc6898bfeb_0_3534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2fc6898bfeb_0_3534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2fc6898bfeb_0_3534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2fc6898bfeb_0_3534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g2fc6898bfeb_0_3534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g2fc6898bfeb_0_3534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g2fc6898bfeb_0_3534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g2fc6898bfeb_0_353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fc6898bfeb_0_35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g2fc6898bfeb_0_3551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2fc6898bfeb_0_3551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g2fc6898bfeb_0_3551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g2fc6898bfeb_0_3551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g2fc6898bfeb_0_3551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g2fc6898bfeb_0_3551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g2fc6898bfeb_0_3551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g2fc6898bfeb_0_3551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fc6898bfeb_0_356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g2fc6898bfeb_0_35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g2fc6898bfeb_0_3561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g2fc6898bfeb_0_3561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g2fc6898bfeb_0_3561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g2fc6898bfeb_0_3561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g2fc6898bfeb_0_3561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fc6898bfeb_0_35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g2fc6898bfeb_0_3569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g2fc6898bfeb_0_3569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g2fc6898bfeb_0_3569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g2fc6898bfeb_0_3569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g2fc6898bfeb_0_3569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g2fc6898bfeb_0_3569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2fc6898bfeb_0_3569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fc6898bfeb_0_3578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2fc6898bfeb_0_35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g2fc6898bfeb_0_3578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g2fc6898bfeb_0_3578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g2fc6898bfeb_0_3578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g2fc6898bfeb_0_3578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g2fc6898bfeb_0_3578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g2fc6898bfeb_0_3578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g2fc6898bfeb_0_3578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g2fc6898bfeb_0_3578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g2fc6898bfeb_0_3578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g2fc6898bfeb_0_3578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g2fc6898bfeb_0_3578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g2fc6898bfeb_0_3578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g2fc6898bfeb_0_3578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g2fc6898bfeb_0_3578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fc6898bfeb_0_35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g2fc6898bfeb_0_3595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g2fc6898bfeb_0_3595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2fc6898bfeb_0_3595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2fc6898bfeb_0_3595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2fc6898bfeb_0_3595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g2fc6898bfeb_0_3595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g2fc6898bfeb_0_3595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g2fc6898bfeb_0_3595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g2fc6898bfeb_0_3595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g2fc6898bfeb_0_3595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g2fc6898bfeb_0_3595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g2fc6898bfeb_0_3595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fc6898bfeb_0_360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2fc6898bfeb_0_36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g2fc6898bfeb_0_3609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2fc6898bfeb_0_3609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g2fc6898bfeb_0_3609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g2fc6898bfeb_0_3609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g2fc6898bfeb_0_3609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2fc6898bfeb_0_3609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g2fc6898bfeb_0_3609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g2fc6898bfeb_0_3609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g2fc6898bfeb_0_3609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g2fc6898bfeb_0_3609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g2fc6898bfeb_0_3609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fc6898bfeb_0_36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g2fc6898bfeb_0_3623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g2fc6898bfeb_0_3623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g2fc6898bfeb_0_3623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g2fc6898bfeb_0_3623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g2fc6898bfeb_0_3623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g2fc6898bfeb_0_3623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g2fc6898bfeb_0_3623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g2fc6898bfeb_0_3623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g2fc6898bfeb_0_3623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g2fc6898bfeb_0_3623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fc6898bfeb_0_36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g2fc6898bfeb_0_3635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g2fc6898bfeb_0_3635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g2fc6898bfeb_0_3635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g2fc6898bfeb_0_3635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g2fc6898bfeb_0_3635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g2fc6898bfeb_0_3635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g2fc6898bfeb_0_3635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g2fc6898bfeb_0_3635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g2fc6898bfeb_0_3635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g2fc6898bfeb_0_3635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g2fc6898bfeb_0_3635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g2fc6898bfeb_0_3635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g2fc6898bfeb_0_3635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g2fc6898bfeb_0_3635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g2fc6898bfeb_0_3635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g2fc6898bfeb_0_3635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g2fc6898bfeb_0_3635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g2fc6898bfeb_0_363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fc6898bfeb_0_36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g2fc6898bfeb_0_3655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g2fc6898bfeb_0_3655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g2fc6898bfeb_0_3655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fc6898bfeb_0_36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g2fc6898bfeb_0_3660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g2fc6898bfeb_0_3660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g2fc6898bfeb_0_3660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fc6898bfeb_0_36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g2fc6898bfeb_0_3665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g2fc6898bfeb_0_3665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fc6898bfeb_0_36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g2fc6898bfeb_0_3669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g2fc6898bfeb_0_3669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g2fc6898bfeb_0_3669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fc6898bfeb_0_3674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g2fc6898bfeb_0_36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g2fc6898bfeb_0_3674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g2fc6898bfeb_0_3674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g2fc6898bfeb_0_3674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g2fc6898bfeb_0_367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fc6898bfeb_0_36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g2fc6898bfeb_0_3681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g2fc6898bfeb_0_3681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g2fc6898bfeb_0_3681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g2fc6898bfeb_0_3681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g2fc6898bfeb_0_3681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g2fc6898bfeb_0_3681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g2fc6898bfeb_0_3681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g2fc6898bfeb_0_3681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g2fc6898bfeb_0_3681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g2fc6898bfeb_0_3681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g2fc6898bfeb_0_3681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g2fc6898bfeb_0_3681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g2fc6898bfeb_0_3681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fc6898bfeb_0_36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g2fc6898bfeb_0_3696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g2fc6898bfeb_0_3696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g2fc6898bfeb_0_3696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g2fc6898bfeb_0_3696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g2fc6898bfeb_0_3696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g2fc6898bfeb_0_3696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fc6898bfeb_0_3704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g2fc6898bfeb_0_37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g2fc6898bfeb_0_3704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g2fc6898bfeb_0_3704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g2fc6898bfeb_0_3704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g2fc6898bfeb_0_3704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g2fc6898bfeb_0_3704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g2fc6898bfeb_0_3704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g2fc6898bfeb_0_3704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g2fc6898bfeb_0_3704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g2fc6898bfeb_0_3704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g2fc6898bfeb_0_3704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g2fc6898bfeb_0_370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fc6898bfeb_0_37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g2fc6898bfeb_0_3718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g2fc6898bfeb_0_3718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g2fc6898bfeb_0_3718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g2fc6898bfeb_0_3718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fc6898bfeb_0_37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g2fc6898bfeb_0_3724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g2fc6898bfeb_0_3724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g2fc6898bfeb_0_3724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g2fc6898bfeb_0_3724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fc6898bfeb_0_37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g2fc6898bfeb_0_3730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g2fc6898bfeb_0_3730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g2fc6898bfeb_0_3730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g2fc6898bfeb_0_3730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fc6898bfeb_0_37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g2fc6898bfeb_0_3736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g2fc6898bfeb_0_3736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g2fc6898bfeb_0_3736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g2fc6898bfeb_0_3736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g2fc6898bfeb_0_3736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g2fc6898bfeb_0_3736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fc6898bfeb_0_37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g2fc6898bfeb_0_3744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g2fc6898bfeb_0_3744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g2fc6898bfeb_0_3744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g2fc6898bfeb_0_3744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fc6898bfeb_0_37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g2fc6898bfeb_0_3750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g2fc6898bfeb_0_3750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g2fc6898bfeb_0_3750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g2fc6898bfeb_0_3750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fc6898bfeb_0_37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g2fc6898bfeb_0_3756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g2fc6898bfeb_0_3756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g2fc6898bfeb_0_3756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g2fc6898bfeb_0_3756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g2fc6898bfeb_0_3756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g2fc6898bfeb_0_375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g2fc6898bfeb_0_3756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g2fc6898bfeb_0_3756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g2fc6898bfeb_0_3756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g2fc6898bfeb_0_375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g2fc6898bfeb_0_375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fc6898bfeb_0_37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g2fc6898bfeb_0_3769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g2fc6898bfeb_0_3769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g2fc6898bfeb_0_3769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g2fc6898bfeb_0_3769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g2fc6898bfeb_0_3769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g2fc6898bfeb_0_3769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g2fc6898bfeb_0_3769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g2fc6898bfeb_0_3769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g2fc6898bfeb_0_3769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g2fc6898bfeb_0_3769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g2fc6898bfeb_0_376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fc6898bfeb_0_37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g2fc6898bfeb_0_3782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g2fc6898bfeb_0_3782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g2fc6898bfeb_0_3782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g2fc6898bfeb_0_3782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g2fc6898bfeb_0_3782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g2fc6898bfeb_0_3782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g2fc6898bfeb_0_3782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g2fc6898bfeb_0_3782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g2fc6898bfeb_0_3782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g2fc6898bfeb_0_378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fc6898bfeb_0_37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g2fc6898bfeb_0_3794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g2fc6898bfeb_0_3794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g2fc6898bfeb_0_3794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g2fc6898bfeb_0_3794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g2fc6898bfeb_0_3794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g2fc6898bfeb_0_3794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fc6898bfeb_0_3802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g2fc6898bfeb_0_38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g2fc6898bfeb_0_3802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g2fc6898bfeb_0_3802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g2fc6898bfeb_0_3802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g2fc6898bfeb_0_3802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g2fc6898bfeb_0_3802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g2fc6898bfeb_0_3802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g2fc6898bfeb_0_3802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g2fc6898bfeb_0_3802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g2fc6898bfeb_0_3802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g2fc6898bfeb_0_3802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g2fc6898bfeb_0_3802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fc6898bfeb_0_3816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g2fc6898bfeb_0_3816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g2fc6898bfeb_0_38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g2fc6898bfeb_0_3816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g2fc6898bfeb_0_3816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g2fc6898bfeb_0_3816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g2fc6898bfeb_0_3816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g2fc6898bfeb_0_3816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g2fc6898bfeb_0_3816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g2fc6898bfeb_0_3816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g2fc6898bfeb_0_3816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g2fc6898bfeb_0_3816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g2fc6898bfeb_0_3816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fc6898bfeb_0_38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g2fc6898bfeb_0_3830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g2fc6898bfeb_0_3830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g2fc6898bfeb_0_3830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g2fc6898bfeb_0_3830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g2fc6898bfeb_0_3830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g2fc6898bfeb_0_3830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g2fc6898bfeb_0_3830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g2fc6898bfeb_0_3830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g2fc6898bfeb_0_3830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g2fc6898bfeb_0_3830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g2fc6898bfeb_0_3830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g2fc6898bfeb_0_3830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g2fc6898bfeb_0_3830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g2fc6898bfeb_0_3830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g2fc6898bfeb_0_3830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g2fc6898bfeb_0_3830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g2fc6898bfeb_0_3830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g2fc6898bfeb_0_3830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2fc6898bfeb_0_3830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g2fc6898bfeb_0_383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fc6898bfeb_0_38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g2fc6898bfeb_0_3852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g2fc6898bfeb_0_3852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g2fc6898bfeb_0_3852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g2fc6898bfeb_0_3852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g2fc6898bfeb_0_3852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g2fc6898bfeb_0_3852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g2fc6898bfeb_0_3852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g2fc6898bfeb_0_3852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fc6898bfeb_0_3862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g2fc6898bfeb_0_3862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g2fc6898bfeb_0_3862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g2fc6898bfeb_0_3862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g2fc6898bfeb_0_3862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g2fc6898bfeb_0_3862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g2fc6898bfeb_0_3862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g2fc6898bfeb_0_3862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g2fc6898bfeb_0_3862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g2fc6898bfeb_0_3862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g2fc6898bfeb_0_3862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g2fc6898bfeb_0_3862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g2fc6898bfeb_0_3862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g2fc6898bfeb_0_3862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g2fc6898bfeb_0_3862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g2fc6898bfeb_0_3862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g2fc6898bfeb_0_3862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g2fc6898bfeb_0_3862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g2fc6898bfeb_0_3862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fc6898bfeb_0_3882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g2fc6898bfeb_0_38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g2fc6898bfeb_0_3882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g2fc6898bfeb_0_3882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g2fc6898bfeb_0_3882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g2fc6898bfeb_0_3882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g2fc6898bfeb_0_3882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g2fc6898bfeb_0_3882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g2fc6898bfeb_0_3882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g2fc6898bfeb_0_3882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g2fc6898bfeb_0_3882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g2fc6898bfeb_0_3882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g2fc6898bfeb_0_3882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g2fc6898bfeb_0_3882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g2fc6898bfeb_0_3882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g2fc6898bfeb_0_3882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g2fc6898bfeb_0_3882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g2fc6898bfeb_0_3882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g2fc6898bfeb_0_3882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g2fc6898bfeb_0_3882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g2fc6898bfeb_0_3882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g2fc6898bfeb_0_3882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g2fc6898bfeb_0_3882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g2fc6898bfeb_0_3882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g2fc6898bfeb_0_3882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fc6898bfeb_0_39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g2fc6898bfeb_0_3908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g2fc6898bfeb_0_3908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g2fc6898bfeb_0_3908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g2fc6898bfeb_0_3908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g2fc6898bfeb_0_3908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g2fc6898bfeb_0_3908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g2fc6898bfeb_0_3908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g2fc6898bfeb_0_3908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g2fc6898bfeb_0_3908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g2fc6898bfeb_0_3908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g2fc6898bfeb_0_3908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fc6898bfeb_0_39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g2fc6898bfeb_0_3921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4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34.xml"/><Relationship Id="rId84" Type="http://schemas.openxmlformats.org/officeDocument/2006/relationships/slideLayout" Target="../slideLayouts/slideLayout278.xml"/><Relationship Id="rId83" Type="http://schemas.openxmlformats.org/officeDocument/2006/relationships/slideLayout" Target="../slideLayouts/slideLayout277.xml"/><Relationship Id="rId42" Type="http://schemas.openxmlformats.org/officeDocument/2006/relationships/slideLayout" Target="../slideLayouts/slideLayout236.xml"/><Relationship Id="rId86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235.xml"/><Relationship Id="rId85" Type="http://schemas.openxmlformats.org/officeDocument/2006/relationships/slideLayout" Target="../slideLayouts/slideLayout279.xml"/><Relationship Id="rId44" Type="http://schemas.openxmlformats.org/officeDocument/2006/relationships/slideLayout" Target="../slideLayouts/slideLayout238.xml"/><Relationship Id="rId88" Type="http://schemas.openxmlformats.org/officeDocument/2006/relationships/slideLayout" Target="../slideLayouts/slideLayout282.xml"/><Relationship Id="rId43" Type="http://schemas.openxmlformats.org/officeDocument/2006/relationships/slideLayout" Target="../slideLayouts/slideLayout237.xml"/><Relationship Id="rId87" Type="http://schemas.openxmlformats.org/officeDocument/2006/relationships/slideLayout" Target="../slideLayouts/slideLayout281.xml"/><Relationship Id="rId46" Type="http://schemas.openxmlformats.org/officeDocument/2006/relationships/slideLayout" Target="../slideLayouts/slideLayout240.xml"/><Relationship Id="rId45" Type="http://schemas.openxmlformats.org/officeDocument/2006/relationships/slideLayout" Target="../slideLayouts/slideLayout239.xml"/><Relationship Id="rId8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74.xml"/><Relationship Id="rId82" Type="http://schemas.openxmlformats.org/officeDocument/2006/relationships/slideLayout" Target="../slideLayouts/slideLayout276.xml"/><Relationship Id="rId81" Type="http://schemas.openxmlformats.org/officeDocument/2006/relationships/slideLayout" Target="../slideLayouts/slideLayout275.xml"/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48" Type="http://schemas.openxmlformats.org/officeDocument/2006/relationships/slideLayout" Target="../slideLayouts/slideLayout242.xml"/><Relationship Id="rId47" Type="http://schemas.openxmlformats.org/officeDocument/2006/relationships/slideLayout" Target="../slideLayouts/slideLayout241.xml"/><Relationship Id="rId49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73" Type="http://schemas.openxmlformats.org/officeDocument/2006/relationships/slideLayout" Target="../slideLayouts/slideLayout267.xml"/><Relationship Id="rId72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25.xml"/><Relationship Id="rId75" Type="http://schemas.openxmlformats.org/officeDocument/2006/relationships/slideLayout" Target="../slideLayouts/slideLayout269.xml"/><Relationship Id="rId30" Type="http://schemas.openxmlformats.org/officeDocument/2006/relationships/slideLayout" Target="../slideLayouts/slideLayout224.xml"/><Relationship Id="rId74" Type="http://schemas.openxmlformats.org/officeDocument/2006/relationships/slideLayout" Target="../slideLayouts/slideLayout268.xml"/><Relationship Id="rId33" Type="http://schemas.openxmlformats.org/officeDocument/2006/relationships/slideLayout" Target="../slideLayouts/slideLayout227.xml"/><Relationship Id="rId77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26.xml"/><Relationship Id="rId76" Type="http://schemas.openxmlformats.org/officeDocument/2006/relationships/slideLayout" Target="../slideLayouts/slideLayout270.xml"/><Relationship Id="rId35" Type="http://schemas.openxmlformats.org/officeDocument/2006/relationships/slideLayout" Target="../slideLayouts/slideLayout229.xml"/><Relationship Id="rId79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28.xml"/><Relationship Id="rId78" Type="http://schemas.openxmlformats.org/officeDocument/2006/relationships/slideLayout" Target="../slideLayouts/slideLayout272.xml"/><Relationship Id="rId71" Type="http://schemas.openxmlformats.org/officeDocument/2006/relationships/slideLayout" Target="../slideLayouts/slideLayout265.xml"/><Relationship Id="rId70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31.xml"/><Relationship Id="rId36" Type="http://schemas.openxmlformats.org/officeDocument/2006/relationships/slideLayout" Target="../slideLayouts/slideLayout230.xml"/><Relationship Id="rId39" Type="http://schemas.openxmlformats.org/officeDocument/2006/relationships/slideLayout" Target="../slideLayouts/slideLayout233.xml"/><Relationship Id="rId38" Type="http://schemas.openxmlformats.org/officeDocument/2006/relationships/slideLayout" Target="../slideLayouts/slideLayout232.xml"/><Relationship Id="rId62" Type="http://schemas.openxmlformats.org/officeDocument/2006/relationships/slideLayout" Target="../slideLayouts/slideLayout256.xml"/><Relationship Id="rId61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14.xml"/><Relationship Id="rId64" Type="http://schemas.openxmlformats.org/officeDocument/2006/relationships/slideLayout" Target="../slideLayouts/slideLayout258.xml"/><Relationship Id="rId63" Type="http://schemas.openxmlformats.org/officeDocument/2006/relationships/slideLayout" Target="../slideLayouts/slideLayout257.xml"/><Relationship Id="rId22" Type="http://schemas.openxmlformats.org/officeDocument/2006/relationships/slideLayout" Target="../slideLayouts/slideLayout216.xml"/><Relationship Id="rId66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15.xml"/><Relationship Id="rId65" Type="http://schemas.openxmlformats.org/officeDocument/2006/relationships/slideLayout" Target="../slideLayouts/slideLayout259.xml"/><Relationship Id="rId24" Type="http://schemas.openxmlformats.org/officeDocument/2006/relationships/slideLayout" Target="../slideLayouts/slideLayout218.xml"/><Relationship Id="rId68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17.xml"/><Relationship Id="rId67" Type="http://schemas.openxmlformats.org/officeDocument/2006/relationships/slideLayout" Target="../slideLayouts/slideLayout261.xml"/><Relationship Id="rId60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20.xml"/><Relationship Id="rId25" Type="http://schemas.openxmlformats.org/officeDocument/2006/relationships/slideLayout" Target="../slideLayouts/slideLayout219.xml"/><Relationship Id="rId69" Type="http://schemas.openxmlformats.org/officeDocument/2006/relationships/slideLayout" Target="../slideLayouts/slideLayout263.xml"/><Relationship Id="rId28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23.xml"/><Relationship Id="rId51" Type="http://schemas.openxmlformats.org/officeDocument/2006/relationships/slideLayout" Target="../slideLayouts/slideLayout245.xml"/><Relationship Id="rId95" Type="http://schemas.openxmlformats.org/officeDocument/2006/relationships/theme" Target="../theme/theme5.xml"/><Relationship Id="rId50" Type="http://schemas.openxmlformats.org/officeDocument/2006/relationships/slideLayout" Target="../slideLayouts/slideLayout244.xml"/><Relationship Id="rId94" Type="http://schemas.openxmlformats.org/officeDocument/2006/relationships/slideLayout" Target="../slideLayouts/slideLayout288.xml"/><Relationship Id="rId53" Type="http://schemas.openxmlformats.org/officeDocument/2006/relationships/slideLayout" Target="../slideLayouts/slideLayout247.xml"/><Relationship Id="rId5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05.xml"/><Relationship Id="rId5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04.xml"/><Relationship Id="rId54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07.xml"/><Relationship Id="rId5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06.xml"/><Relationship Id="rId56" Type="http://schemas.openxmlformats.org/officeDocument/2006/relationships/slideLayout" Target="../slideLayouts/slideLayout250.xml"/><Relationship Id="rId91" Type="http://schemas.openxmlformats.org/officeDocument/2006/relationships/slideLayout" Target="../slideLayouts/slideLayout285.xml"/><Relationship Id="rId90" Type="http://schemas.openxmlformats.org/officeDocument/2006/relationships/slideLayout" Target="../slideLayouts/slideLayout284.xml"/><Relationship Id="rId93" Type="http://schemas.openxmlformats.org/officeDocument/2006/relationships/slideLayout" Target="../slideLayouts/slideLayout287.xml"/><Relationship Id="rId92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09.xml"/><Relationship Id="rId5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08.xml"/><Relationship Id="rId58" Type="http://schemas.openxmlformats.org/officeDocument/2006/relationships/slideLayout" Target="../slideLayouts/slideLayout252.xml"/><Relationship Id="rId17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c6898bfeb_0_26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2fc6898bfeb_0_267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g2fc6898bfeb_0_267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g2fc6898bfeb_0_267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g2fc6898bfeb_0_26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fc6898bfeb_0_52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g2fc6898bfeb_0_527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g2fc6898bfeb_0_527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g2fc6898bfeb_0_527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g2fc6898bfeb_0_5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842" r:id="rId90"/>
    <p:sldLayoutId id="2147483843" r:id="rId91"/>
    <p:sldLayoutId id="2147483844" r:id="rId92"/>
    <p:sldLayoutId id="2147483845" r:id="rId93"/>
    <p:sldLayoutId id="2147483846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30c68b574f2_1_13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6" name="Google Shape;2976;g30c68b574f2_1_13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7" name="Google Shape;2977;g30c68b574f2_1_133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8" name="Google Shape;2978;g30c68b574f2_1_133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79" name="Google Shape;2979;g30c68b574f2_1_13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  <p:sldLayoutId id="2147483881" r:id="rId36"/>
    <p:sldLayoutId id="2147483882" r:id="rId37"/>
    <p:sldLayoutId id="2147483883" r:id="rId38"/>
    <p:sldLayoutId id="2147483884" r:id="rId39"/>
    <p:sldLayoutId id="2147483885" r:id="rId40"/>
    <p:sldLayoutId id="2147483886" r:id="rId41"/>
    <p:sldLayoutId id="2147483887" r:id="rId42"/>
    <p:sldLayoutId id="2147483888" r:id="rId43"/>
    <p:sldLayoutId id="2147483889" r:id="rId44"/>
    <p:sldLayoutId id="2147483890" r:id="rId45"/>
    <p:sldLayoutId id="2147483891" r:id="rId46"/>
    <p:sldLayoutId id="2147483892" r:id="rId47"/>
    <p:sldLayoutId id="2147483893" r:id="rId48"/>
    <p:sldLayoutId id="2147483894" r:id="rId49"/>
    <p:sldLayoutId id="2147483895" r:id="rId50"/>
    <p:sldLayoutId id="2147483896" r:id="rId51"/>
    <p:sldLayoutId id="2147483897" r:id="rId52"/>
    <p:sldLayoutId id="2147483898" r:id="rId53"/>
    <p:sldLayoutId id="2147483899" r:id="rId54"/>
    <p:sldLayoutId id="2147483900" r:id="rId55"/>
    <p:sldLayoutId id="2147483901" r:id="rId56"/>
    <p:sldLayoutId id="2147483902" r:id="rId57"/>
    <p:sldLayoutId id="2147483903" r:id="rId58"/>
    <p:sldLayoutId id="2147483904" r:id="rId59"/>
    <p:sldLayoutId id="2147483905" r:id="rId60"/>
    <p:sldLayoutId id="2147483906" r:id="rId61"/>
    <p:sldLayoutId id="2147483907" r:id="rId62"/>
    <p:sldLayoutId id="2147483908" r:id="rId63"/>
    <p:sldLayoutId id="2147483909" r:id="rId64"/>
    <p:sldLayoutId id="2147483910" r:id="rId65"/>
    <p:sldLayoutId id="2147483911" r:id="rId66"/>
    <p:sldLayoutId id="2147483912" r:id="rId67"/>
    <p:sldLayoutId id="2147483913" r:id="rId68"/>
    <p:sldLayoutId id="2147483914" r:id="rId69"/>
    <p:sldLayoutId id="2147483915" r:id="rId70"/>
    <p:sldLayoutId id="2147483916" r:id="rId71"/>
    <p:sldLayoutId id="2147483917" r:id="rId72"/>
    <p:sldLayoutId id="2147483918" r:id="rId73"/>
    <p:sldLayoutId id="2147483919" r:id="rId74"/>
    <p:sldLayoutId id="2147483920" r:id="rId75"/>
    <p:sldLayoutId id="2147483921" r:id="rId76"/>
    <p:sldLayoutId id="2147483922" r:id="rId77"/>
    <p:sldLayoutId id="2147483923" r:id="rId78"/>
    <p:sldLayoutId id="2147483924" r:id="rId79"/>
    <p:sldLayoutId id="2147483925" r:id="rId80"/>
    <p:sldLayoutId id="2147483926" r:id="rId81"/>
    <p:sldLayoutId id="2147483927" r:id="rId82"/>
    <p:sldLayoutId id="2147483928" r:id="rId83"/>
    <p:sldLayoutId id="2147483929" r:id="rId84"/>
    <p:sldLayoutId id="2147483930" r:id="rId85"/>
    <p:sldLayoutId id="2147483931" r:id="rId86"/>
    <p:sldLayoutId id="2147483932" r:id="rId87"/>
    <p:sldLayoutId id="2147483933" r:id="rId88"/>
    <p:sldLayoutId id="2147483934" r:id="rId89"/>
    <p:sldLayoutId id="2147483935" r:id="rId90"/>
    <p:sldLayoutId id="2147483936" r:id="rId91"/>
    <p:sldLayoutId id="2147483937" r:id="rId92"/>
    <p:sldLayoutId id="2147483938" r:id="rId93"/>
    <p:sldLayoutId id="2147483939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1"/>
          <p:cNvSpPr txBox="1"/>
          <p:nvPr>
            <p:ph idx="1" type="body"/>
          </p:nvPr>
        </p:nvSpPr>
        <p:spPr>
          <a:xfrm>
            <a:off x="446800" y="2089750"/>
            <a:ext cx="75681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Berorientasi Objek: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Intro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30c90cae13d_1_2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48" name="Google Shape;4348;g30c90cae13d_1_2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Membuat Class</a:t>
            </a:r>
            <a:endParaRPr/>
          </a:p>
        </p:txBody>
      </p:sp>
      <p:pic>
        <p:nvPicPr>
          <p:cNvPr id="4349" name="Google Shape;4349;g30c90cae13d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325" y="1480139"/>
            <a:ext cx="5631376" cy="4541436"/>
          </a:xfrm>
          <a:prstGeom prst="rect">
            <a:avLst/>
          </a:prstGeom>
          <a:noFill/>
          <a:ln>
            <a:noFill/>
          </a:ln>
        </p:spPr>
      </p:pic>
      <p:sp>
        <p:nvSpPr>
          <p:cNvPr id="4350" name="Google Shape;4350;g30c90cae13d_1_28"/>
          <p:cNvSpPr txBox="1"/>
          <p:nvPr/>
        </p:nvSpPr>
        <p:spPr>
          <a:xfrm>
            <a:off x="801125" y="2436750"/>
            <a:ext cx="38082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Kita sudah membuat class untuk objek </a:t>
            </a:r>
            <a:r>
              <a:rPr b="1" lang="ko-KR"/>
              <a:t>Dog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Namun class tersebut belum bisa dipakai karena </a:t>
            </a:r>
            <a:r>
              <a:rPr b="1" lang="ko-KR"/>
              <a:t>property bernilai kosong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Untuk mengisi nilai pada property, dapat menggunakan fungsi </a:t>
            </a:r>
            <a:r>
              <a:rPr b="1" lang="ko-KR"/>
              <a:t>constructor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30c90cae13d_1_4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56" name="Google Shape;4356;g30c90cae13d_1_4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Constructor</a:t>
            </a:r>
            <a:endParaRPr/>
          </a:p>
        </p:txBody>
      </p:sp>
      <p:sp>
        <p:nvSpPr>
          <p:cNvPr id="4357" name="Google Shape;4357;g30c90cae13d_1_41"/>
          <p:cNvSpPr txBox="1"/>
          <p:nvPr/>
        </p:nvSpPr>
        <p:spPr>
          <a:xfrm>
            <a:off x="801125" y="2436750"/>
            <a:ext cx="4952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Data yang dibutuhkan sebagai property dapat didefinisikan sebagai parameter fungsi constructor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Keyword </a:t>
            </a:r>
            <a:r>
              <a:rPr b="1" lang="ko-KR"/>
              <a:t>this </a:t>
            </a:r>
            <a:r>
              <a:rPr lang="ko-KR"/>
              <a:t>mengacu kepada objek yang sedang dibuat</a:t>
            </a:r>
            <a:endParaRPr/>
          </a:p>
        </p:txBody>
      </p:sp>
      <p:pic>
        <p:nvPicPr>
          <p:cNvPr id="4358" name="Google Shape;4358;g30c90cae13d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075" y="1810610"/>
            <a:ext cx="4123749" cy="411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g30c90cae13d_1_49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64" name="Google Shape;4364;g30c90cae13d_1_49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Membuat Objek dengan Class</a:t>
            </a:r>
            <a:endParaRPr/>
          </a:p>
        </p:txBody>
      </p:sp>
      <p:pic>
        <p:nvPicPr>
          <p:cNvPr id="4365" name="Google Shape;4365;g30c90cae13d_1_49"/>
          <p:cNvPicPr preferRelativeResize="0"/>
          <p:nvPr/>
        </p:nvPicPr>
        <p:blipFill rotWithShape="1">
          <a:blip r:embed="rId3">
            <a:alphaModFix/>
          </a:blip>
          <a:srcRect b="39287" l="14394" r="14973" t="39832"/>
          <a:stretch/>
        </p:blipFill>
        <p:spPr>
          <a:xfrm>
            <a:off x="801125" y="2514600"/>
            <a:ext cx="8491223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30c68b574f2_1_1332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71" name="Google Shape;4371;g30c68b574f2_1_1332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Mari kita coba… 🧑‍💻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2fc6898bfeb_0_265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Intro</a:t>
            </a:r>
            <a:endParaRPr/>
          </a:p>
        </p:txBody>
      </p:sp>
      <p:sp>
        <p:nvSpPr>
          <p:cNvPr id="4377" name="Google Shape;4377;g2fc6898bfeb_0_2650"/>
          <p:cNvSpPr txBox="1"/>
          <p:nvPr/>
        </p:nvSpPr>
        <p:spPr>
          <a:xfrm>
            <a:off x="1056900" y="15667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</a:rPr>
              <a:t>Rangkuman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4378" name="Google Shape;4378;g2fc6898bfeb_0_2650"/>
          <p:cNvSpPr/>
          <p:nvPr/>
        </p:nvSpPr>
        <p:spPr>
          <a:xfrm>
            <a:off x="1144925" y="1254888"/>
            <a:ext cx="1006500" cy="330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REVIEW</a:t>
            </a:r>
            <a:endParaRPr b="1">
              <a:solidFill>
                <a:srgbClr val="FC1C49"/>
              </a:solidFill>
            </a:endParaRPr>
          </a:p>
        </p:txBody>
      </p:sp>
      <p:sp>
        <p:nvSpPr>
          <p:cNvPr id="4379" name="Google Shape;4379;g2fc6898bfeb_0_2650"/>
          <p:cNvSpPr txBox="1"/>
          <p:nvPr/>
        </p:nvSpPr>
        <p:spPr>
          <a:xfrm>
            <a:off x="1587600" y="2596125"/>
            <a:ext cx="7565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PBO </a:t>
            </a:r>
            <a:r>
              <a:rPr lang="ko-KR">
                <a:solidFill>
                  <a:schemeClr val="dk1"/>
                </a:solidFill>
              </a:rPr>
              <a:t>memetakan konsep kedalam </a:t>
            </a:r>
            <a:r>
              <a:rPr b="1" lang="ko-KR">
                <a:solidFill>
                  <a:schemeClr val="dk1"/>
                </a:solidFill>
              </a:rPr>
              <a:t>objek-objek dalam kode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80" name="Google Shape;4380;g2fc6898bfeb_0_2650"/>
          <p:cNvSpPr txBox="1"/>
          <p:nvPr/>
        </p:nvSpPr>
        <p:spPr>
          <a:xfrm>
            <a:off x="1587600" y="3276650"/>
            <a:ext cx="6520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Class </a:t>
            </a:r>
            <a:r>
              <a:rPr lang="ko-KR">
                <a:solidFill>
                  <a:schemeClr val="dk1"/>
                </a:solidFill>
              </a:rPr>
              <a:t>adalah cetakan yang digunakan untuk membuat </a:t>
            </a:r>
            <a:r>
              <a:rPr b="1" lang="ko-KR">
                <a:solidFill>
                  <a:schemeClr val="dk1"/>
                </a:solidFill>
              </a:rPr>
              <a:t>Object</a:t>
            </a:r>
            <a:endParaRPr b="1"/>
          </a:p>
        </p:txBody>
      </p:sp>
      <p:grpSp>
        <p:nvGrpSpPr>
          <p:cNvPr id="4381" name="Google Shape;4381;g2fc6898bfeb_0_2650"/>
          <p:cNvGrpSpPr/>
          <p:nvPr/>
        </p:nvGrpSpPr>
        <p:grpSpPr>
          <a:xfrm>
            <a:off x="1084057" y="3207771"/>
            <a:ext cx="469763" cy="469763"/>
            <a:chOff x="3745950" y="4494150"/>
            <a:chExt cx="682200" cy="682200"/>
          </a:xfrm>
        </p:grpSpPr>
        <p:sp>
          <p:nvSpPr>
            <p:cNvPr id="4382" name="Google Shape;4382;g2fc6898bfeb_0_2650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383" name="Google Shape;4383;g2fc6898bfeb_0_2650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384" name="Google Shape;4384;g2fc6898bfeb_0_2650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g2fc6898bfeb_0_2650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g2fc6898bfeb_0_2650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87" name="Google Shape;4387;g2fc6898bfeb_0_2650"/>
          <p:cNvSpPr txBox="1"/>
          <p:nvPr/>
        </p:nvSpPr>
        <p:spPr>
          <a:xfrm>
            <a:off x="1587600" y="3974650"/>
            <a:ext cx="6520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Class </a:t>
            </a:r>
            <a:r>
              <a:rPr lang="ko-KR">
                <a:solidFill>
                  <a:schemeClr val="dk1"/>
                </a:solidFill>
              </a:rPr>
              <a:t>berisi property dan method yang </a:t>
            </a:r>
            <a:r>
              <a:rPr b="1" lang="ko-KR">
                <a:solidFill>
                  <a:schemeClr val="dk1"/>
                </a:solidFill>
              </a:rPr>
              <a:t>akan dimiliki</a:t>
            </a:r>
            <a:r>
              <a:rPr lang="ko-KR">
                <a:solidFill>
                  <a:schemeClr val="dk1"/>
                </a:solidFill>
              </a:rPr>
              <a:t> sebuah </a:t>
            </a:r>
            <a:r>
              <a:rPr b="1" lang="ko-KR">
                <a:solidFill>
                  <a:schemeClr val="dk1"/>
                </a:solidFill>
              </a:rPr>
              <a:t>Object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4388" name="Google Shape;4388;g2fc6898bfeb_0_2650"/>
          <p:cNvGrpSpPr/>
          <p:nvPr/>
        </p:nvGrpSpPr>
        <p:grpSpPr>
          <a:xfrm>
            <a:off x="1084057" y="2498558"/>
            <a:ext cx="469763" cy="469763"/>
            <a:chOff x="3745950" y="4494150"/>
            <a:chExt cx="682200" cy="682200"/>
          </a:xfrm>
        </p:grpSpPr>
        <p:sp>
          <p:nvSpPr>
            <p:cNvPr id="4389" name="Google Shape;4389;g2fc6898bfeb_0_2650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390" name="Google Shape;4390;g2fc6898bfeb_0_2650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391" name="Google Shape;4391;g2fc6898bfeb_0_2650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g2fc6898bfeb_0_2650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g2fc6898bfeb_0_2650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4" name="Google Shape;4394;g2fc6898bfeb_0_2650"/>
          <p:cNvGrpSpPr/>
          <p:nvPr/>
        </p:nvGrpSpPr>
        <p:grpSpPr>
          <a:xfrm>
            <a:off x="1084057" y="3881971"/>
            <a:ext cx="469763" cy="469763"/>
            <a:chOff x="3745950" y="4494150"/>
            <a:chExt cx="682200" cy="682200"/>
          </a:xfrm>
        </p:grpSpPr>
        <p:sp>
          <p:nvSpPr>
            <p:cNvPr id="4395" name="Google Shape;4395;g2fc6898bfeb_0_2650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396" name="Google Shape;4396;g2fc6898bfeb_0_2650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397" name="Google Shape;4397;g2fc6898bfeb_0_2650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g2fc6898bfeb_0_2650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g2fc6898bfeb_0_2650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30d605302ff_0_0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5" name="Google Shape;4405;g30d605302ff_0_0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Terima Kasih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5" name="Google Shape;4275;g2fc6898bfeb_0_5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174" y="2130501"/>
            <a:ext cx="3911752" cy="391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g2fc6898bfeb_0_526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77" name="Google Shape;4277;g2fc6898bfeb_0_526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Paradigma Pemrograman</a:t>
            </a:r>
            <a:endParaRPr i="1"/>
          </a:p>
        </p:txBody>
      </p:sp>
      <p:sp>
        <p:nvSpPr>
          <p:cNvPr id="4278" name="Google Shape;4278;g2fc6898bfeb_0_5268"/>
          <p:cNvSpPr txBox="1"/>
          <p:nvPr/>
        </p:nvSpPr>
        <p:spPr>
          <a:xfrm>
            <a:off x="801131" y="2403850"/>
            <a:ext cx="76035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Kerangka berpikir, cara atau strategi mengatur kode/bahasa pemrograman untuk menyelesaikan suatu masalah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Beberapa paradigma pemrograman populer: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Pemrograman Imperatif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ko-KR"/>
              <a:t>Pemrograman Berorientasi Objek</a:t>
            </a:r>
            <a:endParaRPr b="1"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Pemrograman Fungsional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2fc68a0233e_1_2646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84" name="Google Shape;4284;g2fc68a0233e_1_2646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Pemrograman Berorientasi Objek (PBO)</a:t>
            </a:r>
            <a:endParaRPr i="1"/>
          </a:p>
        </p:txBody>
      </p:sp>
      <p:sp>
        <p:nvSpPr>
          <p:cNvPr id="4285" name="Google Shape;4285;g2fc68a0233e_1_2646"/>
          <p:cNvSpPr txBox="1"/>
          <p:nvPr/>
        </p:nvSpPr>
        <p:spPr>
          <a:xfrm>
            <a:off x="801125" y="2403850"/>
            <a:ext cx="77631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Paradigma Pemrograman Berorientasi Objek mengatur bahasa pemrograman atau kode berdasarkan konsep Objek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PBO </a:t>
            </a:r>
            <a:r>
              <a:rPr lang="ko-KR"/>
              <a:t>memetakan konsep kedalam </a:t>
            </a:r>
            <a:r>
              <a:rPr b="1" lang="ko-KR"/>
              <a:t>objek-objek dalam kode 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Objek-objek tersebut </a:t>
            </a:r>
            <a:r>
              <a:rPr b="1" lang="ko-KR"/>
              <a:t>saling berinteraksi</a:t>
            </a:r>
            <a:r>
              <a:rPr lang="ko-KR"/>
              <a:t> untuk menyelesaikan masalah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g30c68b574f2_1_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91" name="Google Shape;4291;g30c68b574f2_1_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Key Concepts </a:t>
            </a:r>
            <a:endParaRPr/>
          </a:p>
        </p:txBody>
      </p:sp>
      <p:sp>
        <p:nvSpPr>
          <p:cNvPr id="4292" name="Google Shape;4292;g30c68b574f2_1_5"/>
          <p:cNvSpPr txBox="1"/>
          <p:nvPr/>
        </p:nvSpPr>
        <p:spPr>
          <a:xfrm>
            <a:off x="801125" y="2403850"/>
            <a:ext cx="77631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Object</a:t>
            </a:r>
            <a:r>
              <a:rPr b="1" lang="ko-KR"/>
              <a:t> 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Class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Inheritance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Abstraction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Encapsulation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Polymorphism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30c68b574f2_1_1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98" name="Google Shape;4298;g30c68b574f2_1_13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Review “Object”</a:t>
            </a:r>
            <a:endParaRPr/>
          </a:p>
        </p:txBody>
      </p:sp>
      <p:grpSp>
        <p:nvGrpSpPr>
          <p:cNvPr id="4299" name="Google Shape;4299;g30c68b574f2_1_13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4300" name="Google Shape;4300;g30c68b574f2_1_1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g30c68b574f2_1_1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2" name="Google Shape;4302;g30c68b574f2_1_13"/>
          <p:cNvSpPr txBox="1"/>
          <p:nvPr/>
        </p:nvSpPr>
        <p:spPr>
          <a:xfrm>
            <a:off x="1710275" y="2614550"/>
            <a:ext cx="7445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00"/>
                </a:solidFill>
              </a:rPr>
              <a:t>Object menyimpan data Key-Value </a:t>
            </a:r>
            <a:endParaRPr b="1"/>
          </a:p>
        </p:txBody>
      </p:sp>
      <p:grpSp>
        <p:nvGrpSpPr>
          <p:cNvPr id="4303" name="Google Shape;4303;g30c68b574f2_1_13"/>
          <p:cNvGrpSpPr/>
          <p:nvPr/>
        </p:nvGrpSpPr>
        <p:grpSpPr>
          <a:xfrm>
            <a:off x="1219398" y="3373917"/>
            <a:ext cx="435455" cy="430331"/>
            <a:chOff x="8672182" y="1651388"/>
            <a:chExt cx="544795" cy="538385"/>
          </a:xfrm>
        </p:grpSpPr>
        <p:sp>
          <p:nvSpPr>
            <p:cNvPr id="4304" name="Google Shape;4304;g30c68b574f2_1_1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g30c68b574f2_1_1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6" name="Google Shape;4306;g30c68b574f2_1_13"/>
          <p:cNvSpPr txBox="1"/>
          <p:nvPr/>
        </p:nvSpPr>
        <p:spPr>
          <a:xfrm>
            <a:off x="1710275" y="3422650"/>
            <a:ext cx="6052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000000"/>
                </a:solidFill>
              </a:rPr>
              <a:t>Object menggunakan String atau Symbol sebagai Key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4307" name="Google Shape;4307;g30c68b574f2_1_13"/>
          <p:cNvGrpSpPr/>
          <p:nvPr/>
        </p:nvGrpSpPr>
        <p:grpSpPr>
          <a:xfrm>
            <a:off x="1219398" y="4182017"/>
            <a:ext cx="435455" cy="430331"/>
            <a:chOff x="8672182" y="1651388"/>
            <a:chExt cx="544795" cy="538385"/>
          </a:xfrm>
        </p:grpSpPr>
        <p:sp>
          <p:nvSpPr>
            <p:cNvPr id="4308" name="Google Shape;4308;g30c68b574f2_1_1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g30c68b574f2_1_1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0" name="Google Shape;4310;g30c68b574f2_1_13"/>
          <p:cNvSpPr txBox="1"/>
          <p:nvPr/>
        </p:nvSpPr>
        <p:spPr>
          <a:xfrm>
            <a:off x="1710275" y="4230750"/>
            <a:ext cx="7229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000000"/>
                </a:solidFill>
              </a:rPr>
              <a:t>Property Object dapat diakses dengan </a:t>
            </a:r>
            <a:r>
              <a:rPr b="1" i="1" lang="ko-KR">
                <a:solidFill>
                  <a:srgbClr val="000000"/>
                </a:solidFill>
              </a:rPr>
              <a:t>Bracket Notation</a:t>
            </a:r>
            <a:r>
              <a:rPr b="1" lang="ko-KR">
                <a:solidFill>
                  <a:srgbClr val="000000"/>
                </a:solidFill>
              </a:rPr>
              <a:t> atau </a:t>
            </a:r>
            <a:r>
              <a:rPr b="1" i="1" lang="ko-KR">
                <a:solidFill>
                  <a:srgbClr val="000000"/>
                </a:solidFill>
              </a:rPr>
              <a:t>Dot Notation</a:t>
            </a:r>
            <a:endParaRPr b="1" i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30c90cae13d_1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6" name="Google Shape;4316;g30c90cae13d_1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Plain Object</a:t>
            </a:r>
            <a:endParaRPr/>
          </a:p>
        </p:txBody>
      </p:sp>
      <p:sp>
        <p:nvSpPr>
          <p:cNvPr id="4317" name="Google Shape;4317;g30c90cae13d_1_0"/>
          <p:cNvSpPr txBox="1"/>
          <p:nvPr/>
        </p:nvSpPr>
        <p:spPr>
          <a:xfrm>
            <a:off x="877325" y="2327650"/>
            <a:ext cx="53358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Objek yang dibuat dengan </a:t>
            </a:r>
            <a:r>
              <a:rPr b="1" lang="ko-KR"/>
              <a:t>Object Initializer </a:t>
            </a:r>
            <a:r>
              <a:rPr lang="ko-KR"/>
              <a:t>disebut dengan </a:t>
            </a:r>
            <a:r>
              <a:rPr b="1" lang="ko-KR"/>
              <a:t>Plain Object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Menggunakan </a:t>
            </a:r>
            <a:r>
              <a:rPr b="1" lang="ko-KR"/>
              <a:t>Plain Object</a:t>
            </a:r>
            <a:r>
              <a:rPr lang="ko-KR"/>
              <a:t> untuk menyimpan data sejenis dapat menyebabkan objek inkonsisten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Bagaimana mengatasinya ?</a:t>
            </a:r>
            <a:endParaRPr/>
          </a:p>
        </p:txBody>
      </p:sp>
      <p:pic>
        <p:nvPicPr>
          <p:cNvPr id="4318" name="Google Shape;4318;g30c90cae13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525" y="1873100"/>
            <a:ext cx="4044851" cy="42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2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Google Shape;4323;g30c4b6c0903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24" name="Google Shape;4324;g30c4b6c0903_0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Imperative vs Object Oriented vs Functional</a:t>
            </a:r>
            <a:endParaRPr/>
          </a:p>
        </p:txBody>
      </p:sp>
      <p:pic>
        <p:nvPicPr>
          <p:cNvPr id="4325" name="Google Shape;4325;g30c4b6c09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61050"/>
            <a:ext cx="3048226" cy="37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Google Shape;4326;g30c4b6c09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00" y="2213425"/>
            <a:ext cx="3598774" cy="37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g30c68b574f2_1_2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32" name="Google Shape;4332;g30c68b574f2_1_2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Class</a:t>
            </a:r>
            <a:endParaRPr/>
          </a:p>
        </p:txBody>
      </p:sp>
      <p:sp>
        <p:nvSpPr>
          <p:cNvPr id="4333" name="Google Shape;4333;g30c68b574f2_1_21"/>
          <p:cNvSpPr txBox="1"/>
          <p:nvPr/>
        </p:nvSpPr>
        <p:spPr>
          <a:xfrm>
            <a:off x="801125" y="2403850"/>
            <a:ext cx="53358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Class </a:t>
            </a:r>
            <a:r>
              <a:rPr lang="ko-KR"/>
              <a:t>adalah template atau </a:t>
            </a:r>
            <a:r>
              <a:rPr i="1" lang="ko-KR"/>
              <a:t>blueprint</a:t>
            </a:r>
            <a:r>
              <a:rPr b="1" i="1" lang="ko-KR"/>
              <a:t> </a:t>
            </a:r>
            <a:r>
              <a:rPr lang="ko-KR"/>
              <a:t>untuk membuat sebuah objek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Jika </a:t>
            </a:r>
            <a:r>
              <a:rPr b="1" lang="ko-KR"/>
              <a:t>Object memiliki properti dan method</a:t>
            </a:r>
            <a:r>
              <a:rPr lang="ko-KR"/>
              <a:t>, maka </a:t>
            </a:r>
            <a:r>
              <a:rPr b="1" lang="ko-KR"/>
              <a:t>Class mendefinisikan properti dan method</a:t>
            </a:r>
            <a:r>
              <a:rPr lang="ko-KR"/>
              <a:t> yang akan dimiliki Object (Cetakan)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4" name="Google Shape;4334;g30c68b574f2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625" y="1209450"/>
            <a:ext cx="4037849" cy="47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30c68b574f2_1_2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40" name="Google Shape;4340;g30c68b574f2_1_2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Membuat Class</a:t>
            </a:r>
            <a:endParaRPr/>
          </a:p>
        </p:txBody>
      </p:sp>
      <p:pic>
        <p:nvPicPr>
          <p:cNvPr id="4341" name="Google Shape;4341;g30c68b574f2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325" y="2360550"/>
            <a:ext cx="3014775" cy="356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2" name="Google Shape;4342;g30c68b574f2_1_28"/>
          <p:cNvSpPr txBox="1"/>
          <p:nvPr/>
        </p:nvSpPr>
        <p:spPr>
          <a:xfrm>
            <a:off x="4536550" y="2360550"/>
            <a:ext cx="53358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ClassIdentifier</a:t>
            </a:r>
            <a:r>
              <a:rPr lang="ko-KR"/>
              <a:t> adalah nama dari class yang dibuat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Menggunakan huruf awal kapital/PascalCase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constructor </a:t>
            </a:r>
            <a:r>
              <a:rPr lang="ko-KR"/>
              <a:t>adalah fungsi yang dipanggil ketika objek dibuat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Memberikan nilai awal pada property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propertyName</a:t>
            </a:r>
            <a:r>
              <a:rPr lang="ko-KR"/>
              <a:t> &amp; </a:t>
            </a:r>
            <a:r>
              <a:rPr b="1" lang="ko-KR"/>
              <a:t>methodName </a:t>
            </a:r>
            <a:r>
              <a:rPr lang="ko-KR"/>
              <a:t>adalah nama property dan method yang didefinisikan dalam class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Mendefinisikan property tidak memerlukan variable declarator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Mendefinisikan method tidak memerlukan keyword function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